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80" r:id="rId2"/>
  </p:sldMasterIdLst>
  <p:notesMasterIdLst>
    <p:notesMasterId r:id="rId30"/>
  </p:notesMasterIdLst>
  <p:sldIdLst>
    <p:sldId id="258" r:id="rId3"/>
    <p:sldId id="285" r:id="rId4"/>
    <p:sldId id="286" r:id="rId5"/>
    <p:sldId id="292" r:id="rId6"/>
    <p:sldId id="293" r:id="rId7"/>
    <p:sldId id="294" r:id="rId8"/>
    <p:sldId id="265" r:id="rId9"/>
    <p:sldId id="295" r:id="rId10"/>
    <p:sldId id="263" r:id="rId11"/>
    <p:sldId id="277" r:id="rId12"/>
    <p:sldId id="257" r:id="rId13"/>
    <p:sldId id="283" r:id="rId14"/>
    <p:sldId id="284" r:id="rId15"/>
    <p:sldId id="271" r:id="rId16"/>
    <p:sldId id="274" r:id="rId17"/>
    <p:sldId id="279" r:id="rId18"/>
    <p:sldId id="275" r:id="rId19"/>
    <p:sldId id="280" r:id="rId20"/>
    <p:sldId id="276" r:id="rId21"/>
    <p:sldId id="278" r:id="rId22"/>
    <p:sldId id="281" r:id="rId23"/>
    <p:sldId id="282" r:id="rId24"/>
    <p:sldId id="287" r:id="rId25"/>
    <p:sldId id="288" r:id="rId26"/>
    <p:sldId id="289" r:id="rId27"/>
    <p:sldId id="290" r:id="rId28"/>
    <p:sldId id="291" r:id="rId29"/>
  </p:sldIdLst>
  <p:sldSz cx="10693400" cy="7562850"/>
  <p:notesSz cx="9928225" cy="6797675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Roboto Light" panose="020B0604020202020204" charset="0"/>
      <p:regular r:id="rId39"/>
      <p: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Roboto Medium" panose="020B0604020202020204" charset="0"/>
      <p:regular r:id="rId47"/>
      <p: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  <a:srgbClr val="3070AE"/>
    <a:srgbClr val="E42C71"/>
    <a:srgbClr val="1B62A9"/>
    <a:srgbClr val="004F9F"/>
    <a:srgbClr val="CB1357"/>
    <a:srgbClr val="02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249" autoAdjust="0"/>
  </p:normalViewPr>
  <p:slideViewPr>
    <p:cSldViewPr>
      <p:cViewPr>
        <p:scale>
          <a:sx n="84" d="100"/>
          <a:sy n="84" d="100"/>
        </p:scale>
        <p:origin x="-509" y="32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DEED-1AD0-4B58-B96B-0B2CE99F4A9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FD68-2C63-47FE-B8AC-1B098AC05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8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6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A909B-0BEB-43B7-97B2-A9E0122C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38BB05-5D97-439B-8DB3-E11A1911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1DA211-5D64-4047-8E2E-4D7D0C9C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1E91FD-FA1A-4F36-B8C1-775E7040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9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5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9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7613" y="1674761"/>
            <a:ext cx="9258173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4F9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5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0400C-070A-48E8-BCB5-887E85B0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724DD3-9804-45AF-9A43-01DDBFC5C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24A474-66CE-46D0-B57D-346A7027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6A6876-75D4-47ED-9F2D-05787C4B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95CA5F-DF6B-4124-93E9-6FBA8BCE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2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6D33B-F825-41FC-91BB-3CA9285B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D6E388-5037-41BA-95B4-5D9A56C6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EF4AC-A3EA-4CEE-9E72-053517B2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5615C3-C855-4998-AC71-187768D6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C7A617-B39E-497C-A638-E014FD97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94B42-E043-4C8B-8F08-42F97FB8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5950"/>
            <a:ext cx="9221788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158EC2-4F39-457F-AA72-9DCE6A5E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60950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0CB8E8-4D43-4A1D-B404-594C10A3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54895-0C66-40EE-BEC7-F3A63AFA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C98CD4-157D-422A-BEFA-0E582288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2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9E4A0-D716-4194-B044-616E1BF2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B29248-81F3-4858-B100-8655604CE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9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D7C77D-B098-4681-9FD7-CEA342098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9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3B511A-51A9-4D61-B10F-A1800D29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F12A26-C698-4128-81D5-625D4B5D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A0205-84B4-4F7B-BA0F-1342E894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5783C-463D-430B-940F-FDC7BBAE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83B607-1057-4EE6-B4AD-83EC9A8EE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68EE74-038A-4273-B6C2-F9FEB0DF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BB75A0-0BDA-4B85-B177-58E287820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E839767-7382-4CA8-87D2-7B3141915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4C2112-2A8A-427D-8113-B596642B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327E2E9-323A-4C88-AFE3-15BAAAA3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DCF0F11-BBF3-4779-964F-F63F5EC4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0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CE8F6A-B5AE-4714-8F75-C07D8153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BD51A5-2D67-4486-84AF-0A7D121C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83BBB6-D2CF-4EA6-B996-418B041E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258824F-38BF-478A-AB33-60C3836D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4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1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71AF8F3-A8E6-4603-BE73-C230A48A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D7837BA-FC44-4883-B4DA-343BA2B3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40D704-B74A-4180-92CE-F0CD57C3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7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CD4F0-73DC-4C6C-ABDA-939ACFF4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5ECF4-41CA-4923-B191-7746A0F0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041512-857F-4D29-A40C-813A9E7C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80738E-4950-462B-9D34-D7DA22C5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14F94A-7C6F-4A08-BAAF-57ECB70A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8C1EB-AC3A-4E52-A95A-3E755A4E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6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FB492-64F9-47AE-913D-5AE969EE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6DE760E-F2D8-4F7E-B11C-FAE7BB5A2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2857DE-42AC-4766-B718-83BA00773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D33996-7FCB-4DD0-8F12-C8BAF57E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0F9DBA-2A5A-48E0-AEB5-454F041B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6E6C26-EB46-449C-8178-486F4432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21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4F231-D06D-4720-90D8-CC79C81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5FBD50-40B3-4E26-BBFA-FFB3FFA4F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3F2A35-9D6B-4648-884D-B492D4D1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A64FE4-8D68-499B-9690-5FC59723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DFDEC-23C9-4E46-964B-9C26C791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10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EE261FA-7DEF-4220-8EB0-E2D044BC6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330298-E109-41A9-A5FA-354BA144F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94011E-C0B1-4CA1-BFE5-6F7E40A0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B468F-878A-4D23-A9E0-9EA6131F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C4F454-D29E-42EE-BAA7-3BA4508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8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2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5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8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8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8850F23F-17D8-4E47-833C-517CD6BE373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3778" y="1099414"/>
            <a:ext cx="3165122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DAE112D7-A23D-4F8D-AC5C-3986CD6D688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98488" y="12413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xmlns="" id="{FCA56CC4-0B30-4CE2-A000-11C417A41D8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850888" y="13937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321825F3-2133-4A2C-8F6D-38FDD6729D2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003288" y="15461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5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92" r:id="rId10"/>
    <p:sldLayoutId id="2147483676" r:id="rId11"/>
    <p:sldLayoutId id="2147483677" r:id="rId12"/>
    <p:sldLayoutId id="2147483679" r:id="rId13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979DB-9E04-4DFB-A65A-DA92D891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3F8B8C-843C-4BC4-8E47-3C9B8887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D2B7F7-D5CF-42A0-8227-B56C49323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A8D8-539B-4BB5-8107-C9DC7F512A2C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D5B8-6032-4284-BE6B-BED0BD477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D34033-70D9-4BED-BF34-B834523FB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A25A-EBA0-4CF9-867F-E6957B25E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7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1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jpg"/><Relationship Id="rId12" Type="http://schemas.openxmlformats.org/officeDocument/2006/relationships/image" Target="../media/image46.jpg"/><Relationship Id="rId17" Type="http://schemas.openxmlformats.org/officeDocument/2006/relationships/image" Target="../media/image51.png"/><Relationship Id="rId25" Type="http://schemas.openxmlformats.org/officeDocument/2006/relationships/image" Target="../media/image59.jpeg"/><Relationship Id="rId2" Type="http://schemas.openxmlformats.org/officeDocument/2006/relationships/image" Target="../media/image11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jp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jp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2A0BED-C23B-4285-B4FF-7A612B55B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61" y="2368674"/>
            <a:ext cx="7065278" cy="2825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84299" y="2562225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80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Разделительная линия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9" y="342569"/>
            <a:ext cx="2770575" cy="1107948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488C8C18-FD74-48B8-A33D-3F7E8C4FF487}"/>
              </a:ext>
            </a:extLst>
          </p:cNvPr>
          <p:cNvSpPr txBox="1"/>
          <p:nvPr/>
        </p:nvSpPr>
        <p:spPr>
          <a:xfrm>
            <a:off x="8883650" y="643908"/>
            <a:ext cx="1447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86258F-5E29-454F-B49F-C563D6742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4" y="3755517"/>
            <a:ext cx="9781052" cy="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A45396-4D24-4DE2-B35C-14CD8F8A8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17089" r="6994" b="7025"/>
          <a:stretch/>
        </p:blipFill>
        <p:spPr>
          <a:xfrm>
            <a:off x="511014" y="1952625"/>
            <a:ext cx="4469329" cy="2896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F31A77-0E83-4969-A963-CA2DE0EDC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17089" r="6994" b="7025"/>
          <a:stretch/>
        </p:blipFill>
        <p:spPr>
          <a:xfrm>
            <a:off x="5540214" y="1952625"/>
            <a:ext cx="4469329" cy="2896832"/>
          </a:xfrm>
          <a:prstGeom prst="round2Diag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0F8605-5FDC-41A9-908A-9BC477FBEC4A}"/>
              </a:ext>
            </a:extLst>
          </p:cNvPr>
          <p:cNvSpPr/>
          <p:nvPr/>
        </p:nvSpPr>
        <p:spPr>
          <a:xfrm>
            <a:off x="511014" y="5388186"/>
            <a:ext cx="94420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Выделяем изображение – вкладка «Работа с рисунками» - </a:t>
            </a:r>
          </a:p>
          <a:p>
            <a:r>
              <a:rPr lang="ru-RU" sz="240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Обрезать – Обрезать по фигуре – Выбираем последнюю фигуру </a:t>
            </a:r>
          </a:p>
          <a:p>
            <a:r>
              <a:rPr lang="ru-RU" sz="240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 первом ряду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4CBDE90-D71C-434B-B8F5-C8EC65DC2D2B}"/>
              </a:ext>
            </a:extLst>
          </p:cNvPr>
          <p:cNvSpPr/>
          <p:nvPr/>
        </p:nvSpPr>
        <p:spPr>
          <a:xfrm>
            <a:off x="546100" y="1161600"/>
            <a:ext cx="7688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Как сделать </a:t>
            </a:r>
            <a:r>
              <a:rPr lang="ru-RU" sz="2400" b="1" dirty="0" smtClean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«фирменное» закругление </a:t>
            </a:r>
            <a:r>
              <a:rPr lang="ru-RU" sz="2400" b="1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изображения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8BE79C2-EDE7-4B94-914D-817B5120E0F8}"/>
              </a:ext>
            </a:extLst>
          </p:cNvPr>
          <p:cNvGrpSpPr/>
          <p:nvPr/>
        </p:nvGrpSpPr>
        <p:grpSpPr>
          <a:xfrm>
            <a:off x="1567056" y="1913198"/>
            <a:ext cx="841432" cy="717862"/>
            <a:chOff x="4694527" y="2558008"/>
            <a:chExt cx="1333976" cy="1138072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0EA12544-1766-418E-842E-5D7357BB0C5F}"/>
                </a:ext>
              </a:extLst>
            </p:cNvPr>
            <p:cNvSpPr/>
            <p:nvPr/>
          </p:nvSpPr>
          <p:spPr>
            <a:xfrm>
              <a:off x="4694527" y="2558008"/>
              <a:ext cx="1333976" cy="764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F5329B59-7372-43BA-B7A4-BD058C46995B}"/>
                </a:ext>
              </a:extLst>
            </p:cNvPr>
            <p:cNvSpPr/>
            <p:nvPr/>
          </p:nvSpPr>
          <p:spPr>
            <a:xfrm>
              <a:off x="5193393" y="3359746"/>
              <a:ext cx="336275" cy="336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1">
            <a:extLst>
              <a:ext uri="{FF2B5EF4-FFF2-40B4-BE49-F238E27FC236}">
                <a16:creationId xmlns:a16="http://schemas.microsoft.com/office/drawing/2014/main" xmlns="" id="{C6B1501E-07C9-47BA-B415-2DAA1E39E158}"/>
              </a:ext>
            </a:extLst>
          </p:cNvPr>
          <p:cNvSpPr/>
          <p:nvPr/>
        </p:nvSpPr>
        <p:spPr>
          <a:xfrm>
            <a:off x="546100" y="1844113"/>
            <a:ext cx="745721" cy="856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xmlns="" id="{B55D7E90-F29F-45D9-BF80-A434BD07B548}"/>
              </a:ext>
            </a:extLst>
          </p:cNvPr>
          <p:cNvSpPr/>
          <p:nvPr/>
        </p:nvSpPr>
        <p:spPr>
          <a:xfrm>
            <a:off x="2801840" y="1913198"/>
            <a:ext cx="818648" cy="818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C187683-A1AE-45C9-8462-ABABA836DE7E}"/>
              </a:ext>
            </a:extLst>
          </p:cNvPr>
          <p:cNvSpPr/>
          <p:nvPr/>
        </p:nvSpPr>
        <p:spPr>
          <a:xfrm>
            <a:off x="4078368" y="1900004"/>
            <a:ext cx="297601" cy="769436"/>
          </a:xfrm>
          <a:custGeom>
            <a:avLst/>
            <a:gdLst/>
            <a:ahLst/>
            <a:cxnLst/>
            <a:rect l="l" t="t" r="r" b="b"/>
            <a:pathLst>
              <a:path w="471805" h="1219835">
                <a:moveTo>
                  <a:pt x="0" y="0"/>
                </a:moveTo>
                <a:lnTo>
                  <a:pt x="471449" y="609638"/>
                </a:lnTo>
                <a:lnTo>
                  <a:pt x="0" y="1219250"/>
                </a:lnTo>
              </a:path>
            </a:pathLst>
          </a:custGeom>
          <a:ln w="117246">
            <a:gradFill>
              <a:gsLst>
                <a:gs pos="0">
                  <a:srgbClr val="02509C"/>
                </a:gs>
                <a:gs pos="100000">
                  <a:srgbClr val="CB1357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xmlns="" id="{D092A220-61CE-4B50-B8F5-D07FDBD25318}"/>
              </a:ext>
            </a:extLst>
          </p:cNvPr>
          <p:cNvSpPr/>
          <p:nvPr/>
        </p:nvSpPr>
        <p:spPr>
          <a:xfrm>
            <a:off x="4770503" y="1921503"/>
            <a:ext cx="720001" cy="72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xmlns="" id="{0A244A09-7682-4C91-BAFC-BE5703B07D0B}"/>
              </a:ext>
            </a:extLst>
          </p:cNvPr>
          <p:cNvSpPr/>
          <p:nvPr/>
        </p:nvSpPr>
        <p:spPr>
          <a:xfrm>
            <a:off x="6561484" y="1911085"/>
            <a:ext cx="719975" cy="719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object 39">
            <a:extLst>
              <a:ext uri="{FF2B5EF4-FFF2-40B4-BE49-F238E27FC236}">
                <a16:creationId xmlns:a16="http://schemas.microsoft.com/office/drawing/2014/main" xmlns="" id="{510FC12B-7AB8-4581-B0F4-6DB5E0450631}"/>
              </a:ext>
            </a:extLst>
          </p:cNvPr>
          <p:cNvSpPr/>
          <p:nvPr/>
        </p:nvSpPr>
        <p:spPr>
          <a:xfrm>
            <a:off x="7485059" y="1981130"/>
            <a:ext cx="960249" cy="667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object 45">
            <a:extLst>
              <a:ext uri="{FF2B5EF4-FFF2-40B4-BE49-F238E27FC236}">
                <a16:creationId xmlns:a16="http://schemas.microsoft.com/office/drawing/2014/main" xmlns="" id="{3AF70F0D-2846-43F0-BF73-A5A429733FBE}"/>
              </a:ext>
            </a:extLst>
          </p:cNvPr>
          <p:cNvSpPr/>
          <p:nvPr/>
        </p:nvSpPr>
        <p:spPr>
          <a:xfrm>
            <a:off x="8599594" y="1962547"/>
            <a:ext cx="719962" cy="7199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object 46">
            <a:extLst>
              <a:ext uri="{FF2B5EF4-FFF2-40B4-BE49-F238E27FC236}">
                <a16:creationId xmlns:a16="http://schemas.microsoft.com/office/drawing/2014/main" xmlns="" id="{2376FA35-1814-4A89-9680-30C5A22FA376}"/>
              </a:ext>
            </a:extLst>
          </p:cNvPr>
          <p:cNvSpPr/>
          <p:nvPr/>
        </p:nvSpPr>
        <p:spPr>
          <a:xfrm>
            <a:off x="5693106" y="1900004"/>
            <a:ext cx="705485" cy="7053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xmlns="" id="{80941A64-EBD8-47D6-9D1B-E2DA9B776941}"/>
              </a:ext>
            </a:extLst>
          </p:cNvPr>
          <p:cNvSpPr/>
          <p:nvPr/>
        </p:nvSpPr>
        <p:spPr>
          <a:xfrm>
            <a:off x="9670430" y="1992333"/>
            <a:ext cx="719874" cy="613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B39EC6-A18E-479B-B670-B3FECFF407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41" y="4046019"/>
            <a:ext cx="1023292" cy="10223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D29597-9F30-4BC3-B6B6-67B94A99A7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97" y="5359029"/>
            <a:ext cx="1016480" cy="10172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AA0D17B-2A9F-4648-9FCA-25C0E9A65B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4" y="5511792"/>
            <a:ext cx="1027240" cy="8560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56C8E7-D242-41F7-AD85-EB455D8325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15" y="3936410"/>
            <a:ext cx="1233682" cy="12326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7DADA19-317F-40F0-818C-5909E9D1313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936411"/>
            <a:ext cx="1020956" cy="113200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977113F-DABE-4EDF-879B-0D2CFE35711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34" y="4160197"/>
            <a:ext cx="1007489" cy="10081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F8D9172-971F-46F5-9F14-1B57AA7979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88" y="5546108"/>
            <a:ext cx="1341649" cy="818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4C40280-E2B8-467C-ABB6-1E9E89E2B0E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55" y="4046019"/>
            <a:ext cx="1233258" cy="123268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D45E509-B65B-4406-A731-C8144978BA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52" y="5431192"/>
            <a:ext cx="1236908" cy="101723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711C2D9-15C6-45FD-911E-722F8F9E1F2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54" y="4054796"/>
            <a:ext cx="900727" cy="11135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120E1DB-37A5-4A0D-911B-B227E689610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58" y="5333602"/>
            <a:ext cx="1200344" cy="12003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CCC4595-7E36-4245-B8A6-8748C8E2048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96" y="5359029"/>
            <a:ext cx="1033130" cy="108009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E62E3FB2-3F81-4BB0-A6E4-0C8608A6274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93" y="4085330"/>
            <a:ext cx="1151107" cy="115110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C0A3D71-0FE2-4F0A-9916-A920C6A6CE0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81" y="5495893"/>
            <a:ext cx="606728" cy="97744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987782" y="352425"/>
            <a:ext cx="7245118" cy="48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2400" dirty="0" smtClean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«Фирменные» пиктограммы для презентации</a:t>
            </a:r>
            <a:endParaRPr lang="ru-RU" altLang="ru-RU" sz="2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7">
            <a:extLst>
              <a:ext uri="{FF2B5EF4-FFF2-40B4-BE49-F238E27FC236}">
                <a16:creationId xmlns:a16="http://schemas.microsoft.com/office/drawing/2014/main" xmlns="" id="{7BE41708-C408-43C1-B237-625600C0B380}"/>
              </a:ext>
            </a:extLst>
          </p:cNvPr>
          <p:cNvSpPr/>
          <p:nvPr/>
        </p:nvSpPr>
        <p:spPr>
          <a:xfrm>
            <a:off x="1982148" y="1558946"/>
            <a:ext cx="1044661" cy="69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xmlns="" id="{B4148AA2-83B0-4FD3-B198-C836E2440A74}"/>
              </a:ext>
            </a:extLst>
          </p:cNvPr>
          <p:cNvSpPr/>
          <p:nvPr/>
        </p:nvSpPr>
        <p:spPr>
          <a:xfrm>
            <a:off x="733014" y="1495421"/>
            <a:ext cx="822657" cy="820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xmlns="" id="{55CCECD2-23DB-4A97-9E60-37F78A8FCE5E}"/>
              </a:ext>
            </a:extLst>
          </p:cNvPr>
          <p:cNvSpPr/>
          <p:nvPr/>
        </p:nvSpPr>
        <p:spPr>
          <a:xfrm>
            <a:off x="763582" y="2870658"/>
            <a:ext cx="1584178" cy="249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xmlns="" id="{17FD9F94-EE06-4017-BF45-B68641944696}"/>
              </a:ext>
            </a:extLst>
          </p:cNvPr>
          <p:cNvSpPr/>
          <p:nvPr/>
        </p:nvSpPr>
        <p:spPr>
          <a:xfrm>
            <a:off x="5673947" y="2738814"/>
            <a:ext cx="2142695" cy="5142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DA813C5F-35C7-44DF-8F2E-C88C0828222C}"/>
              </a:ext>
            </a:extLst>
          </p:cNvPr>
          <p:cNvSpPr/>
          <p:nvPr/>
        </p:nvSpPr>
        <p:spPr>
          <a:xfrm>
            <a:off x="3114350" y="2797173"/>
            <a:ext cx="1937399" cy="455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042DFAA8-4EAB-4807-8AB9-9BB4EDE1D336}"/>
              </a:ext>
            </a:extLst>
          </p:cNvPr>
          <p:cNvSpPr/>
          <p:nvPr/>
        </p:nvSpPr>
        <p:spPr>
          <a:xfrm>
            <a:off x="4911113" y="1392285"/>
            <a:ext cx="1314632" cy="870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65C04348-47C5-4204-9E47-BB6723D1EE34}"/>
              </a:ext>
            </a:extLst>
          </p:cNvPr>
          <p:cNvSpPr/>
          <p:nvPr/>
        </p:nvSpPr>
        <p:spPr>
          <a:xfrm>
            <a:off x="8166100" y="2698244"/>
            <a:ext cx="1590494" cy="524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CEEB560F-22F5-4644-8E9D-E8CEE597FFB7}"/>
              </a:ext>
            </a:extLst>
          </p:cNvPr>
          <p:cNvSpPr/>
          <p:nvPr/>
        </p:nvSpPr>
        <p:spPr>
          <a:xfrm>
            <a:off x="8309932" y="1483592"/>
            <a:ext cx="1613984" cy="742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97E6B04D-2A06-4B6E-A6AA-E1D7B2EE4E61}"/>
              </a:ext>
            </a:extLst>
          </p:cNvPr>
          <p:cNvSpPr/>
          <p:nvPr/>
        </p:nvSpPr>
        <p:spPr>
          <a:xfrm>
            <a:off x="3546688" y="1428328"/>
            <a:ext cx="1072724" cy="8468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xmlns="" id="{D9574C4C-BB39-41EA-80C7-AF644AB12AC5}"/>
              </a:ext>
            </a:extLst>
          </p:cNvPr>
          <p:cNvSpPr/>
          <p:nvPr/>
        </p:nvSpPr>
        <p:spPr>
          <a:xfrm>
            <a:off x="6608755" y="1495421"/>
            <a:ext cx="1318167" cy="6011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52673B-F0D5-44A6-AF66-F1A86F47D9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675509"/>
            <a:ext cx="1682499" cy="993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15022F-6CD1-40B6-9A5B-3A61C80601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25" y="3775030"/>
            <a:ext cx="1803469" cy="8927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68FA6D8-6E01-4727-9B34-62DDF36D26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568786"/>
            <a:ext cx="911321" cy="11694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D225A8C-698E-4E2B-8506-E6D4230800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55" y="3775030"/>
            <a:ext cx="1551435" cy="54864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E1F0E08-F6DE-4A6F-9E13-0C385479A0C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57" y="3918584"/>
            <a:ext cx="1472510" cy="4178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538573-11FC-4907-A1CB-45D6D5074E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2" y="5193014"/>
            <a:ext cx="1785000" cy="9936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68DDB41-B93C-4936-8EBB-2F918FCC347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14" y="5486465"/>
            <a:ext cx="2251635" cy="40674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A1B02B2-6354-4801-AA85-01E58727E8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90" y="4772025"/>
            <a:ext cx="2281589" cy="11211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E3C9840-1DCD-4068-AD19-F907BF61EB8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92" y="5486465"/>
            <a:ext cx="2096288" cy="52407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6FDF5F7-CC2D-4A67-BB96-F63142EA7AD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7686" r="6503" b="17654"/>
          <a:stretch/>
        </p:blipFill>
        <p:spPr>
          <a:xfrm>
            <a:off x="598542" y="6372225"/>
            <a:ext cx="2076989" cy="69313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E48C7E1-4E93-49C7-9F79-EEC4C3D56E6B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8" b="16104"/>
          <a:stretch/>
        </p:blipFill>
        <p:spPr>
          <a:xfrm>
            <a:off x="2927917" y="6186663"/>
            <a:ext cx="2286000" cy="87869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E46CF891-9DB4-4024-9558-FCEC7EE068D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75" y="6209618"/>
            <a:ext cx="964635" cy="96463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C16BC909-234E-4BFB-9E78-79EF2A62E1A5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7551" r="5949" b="23975"/>
          <a:stretch/>
        </p:blipFill>
        <p:spPr>
          <a:xfrm>
            <a:off x="7218868" y="6341566"/>
            <a:ext cx="2044853" cy="8468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292111" y="352425"/>
            <a:ext cx="6884301" cy="48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2400" dirty="0" smtClean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Логотипы предприятий-партнеров вуза</a:t>
            </a:r>
            <a:endParaRPr lang="ru-RU" altLang="ru-RU" sz="2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3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2D6A1092-931B-4D48-BF71-C5E313581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00" y="1876425"/>
            <a:ext cx="4523809" cy="4949398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C8A27DD5-4B8B-4A43-92B0-CCD7DB261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1624" y="1876425"/>
            <a:ext cx="4546088" cy="4949398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6443B9C5-54D7-4BF2-8134-B84A76C2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2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F94E5F-461A-441D-80BC-960E3911B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96182" y="1960561"/>
            <a:ext cx="4554452" cy="4806782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F57116-816E-4CDB-B50C-525779533C4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1886" y="1960561"/>
            <a:ext cx="4554452" cy="4806781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96594B09-0CDD-4F37-BDB8-88DBF3DD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2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F94E5F-461A-441D-80BC-960E3911B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346" y="1960562"/>
            <a:ext cx="4554452" cy="4806781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F57116-816E-4CDB-B50C-525779533C4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619604" y="1960561"/>
            <a:ext cx="4554452" cy="4806782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B8D68B7E-B2C5-42F3-8DFF-1D7EB2B2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7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1637F64-B83D-447E-AAD3-E300A5E0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53085" y="4391025"/>
            <a:ext cx="4656828" cy="2373196"/>
          </a:xfrm>
        </p:spPr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1397D67-7BC5-46D8-BD1F-7C319BFE31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1272" y="1960562"/>
            <a:ext cx="4580628" cy="4807674"/>
          </a:xfrm>
        </p:spPr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E95A6CDF-0346-4AF1-AE8E-2E3566A5929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553085" y="1960562"/>
            <a:ext cx="4656828" cy="2125663"/>
          </a:xfrm>
        </p:spPr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EA700533-DF17-45DB-BCF3-5D973558C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27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1637F64-B83D-447E-AAD3-E300A5E0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53085" y="4224108"/>
            <a:ext cx="4656828" cy="2540113"/>
          </a:xfrm>
        </p:spPr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1397D67-7BC5-46D8-BD1F-7C319BFE31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1272" y="1960562"/>
            <a:ext cx="4580628" cy="4807674"/>
          </a:xfrm>
        </p:spPr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1AA2E8C-3E18-42D2-8729-209654511DCC}"/>
              </a:ext>
            </a:extLst>
          </p:cNvPr>
          <p:cNvSpPr/>
          <p:nvPr/>
        </p:nvSpPr>
        <p:spPr>
          <a:xfrm>
            <a:off x="5536573" y="1960562"/>
            <a:ext cx="4656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текста</a:t>
            </a:r>
          </a:p>
          <a:p>
            <a:endParaRPr lang="ru-RU" sz="2000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DAAF3FA5-E7C6-4AD1-BA11-3BDCD56F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E039DA11-4810-43B0-8E1C-3ED9EDAC9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492" y="4848224"/>
            <a:ext cx="4436935" cy="2476669"/>
          </a:xfrm>
        </p:spPr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37E370-B7C4-466A-B32E-71E9E54839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2564" y="1960562"/>
            <a:ext cx="4436936" cy="2476669"/>
          </a:xfrm>
        </p:spPr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8158B51D-90ED-4D58-B6D3-71DECF62704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575301" y="1960562"/>
            <a:ext cx="4570954" cy="2476670"/>
          </a:xfrm>
        </p:spPr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8E65041-AA89-4A6F-BC2D-29736C52CF4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5301" y="4848224"/>
            <a:ext cx="4570953" cy="2476670"/>
          </a:xfrm>
        </p:spPr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530C587B-BFB1-4D05-87CA-8BD39F32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6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31060B-127B-4F14-A4EF-D23CBAF5D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81" y="1833749"/>
            <a:ext cx="2694437" cy="3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E039DA11-4810-43B0-8E1C-3ED9EDAC9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7500" y="3168321"/>
            <a:ext cx="3124200" cy="1908504"/>
          </a:xfrm>
        </p:spPr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8158B51D-90ED-4D58-B6D3-71DECF62704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784600" y="3168321"/>
            <a:ext cx="3124200" cy="1908504"/>
          </a:xfrm>
        </p:spPr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8E65041-AA89-4A6F-BC2D-29736C52CF4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251700" y="3168321"/>
            <a:ext cx="3124200" cy="1908504"/>
          </a:xfrm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C00E7A2-4E58-431D-B410-536697655D7D}"/>
              </a:ext>
            </a:extLst>
          </p:cNvPr>
          <p:cNvSpPr/>
          <p:nvPr/>
        </p:nvSpPr>
        <p:spPr>
          <a:xfrm>
            <a:off x="317500" y="5229225"/>
            <a:ext cx="100583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текста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8267C9-F824-4AF6-814D-E321D582E871}"/>
              </a:ext>
            </a:extLst>
          </p:cNvPr>
          <p:cNvSpPr/>
          <p:nvPr/>
        </p:nvSpPr>
        <p:spPr>
          <a:xfrm>
            <a:off x="469899" y="1970404"/>
            <a:ext cx="9747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текста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63181122-1C40-4B02-8F07-C1E93A6B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0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E039DA11-4810-43B0-8E1C-3ED9EDAC9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7500" y="4695825"/>
            <a:ext cx="3124200" cy="1908504"/>
          </a:xfrm>
        </p:spPr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8158B51D-90ED-4D58-B6D3-71DECF62704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784600" y="4695825"/>
            <a:ext cx="3124200" cy="1908504"/>
          </a:xfrm>
        </p:spPr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8E65041-AA89-4A6F-BC2D-29736C52CF4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251700" y="4695825"/>
            <a:ext cx="3124200" cy="1908504"/>
          </a:xfrm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8267C9-F824-4AF6-814D-E321D582E871}"/>
              </a:ext>
            </a:extLst>
          </p:cNvPr>
          <p:cNvSpPr/>
          <p:nvPr/>
        </p:nvSpPr>
        <p:spPr>
          <a:xfrm>
            <a:off x="469901" y="2119431"/>
            <a:ext cx="97478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текста</a:t>
            </a:r>
          </a:p>
          <a:p>
            <a:endParaRPr lang="ru-RU" sz="2000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CABB1271-3AA5-4BE0-A271-F38A3F441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038225"/>
            <a:ext cx="97478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слайда</a:t>
            </a:r>
          </a:p>
          <a:p>
            <a:pPr>
              <a:lnSpc>
                <a:spcPct val="100000"/>
              </a:lnSpc>
            </a:pPr>
            <a:endParaRPr lang="ru-RU" altLang="ru-RU" sz="1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4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46029F-1146-4A5C-9A12-1B42796B6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2" y="5666491"/>
            <a:ext cx="1064604" cy="1064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BFD892-B139-4855-AEFA-8D48DA9BD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039">
            <a:off x="6207325" y="5637635"/>
            <a:ext cx="1064604" cy="1064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7F026A-4F82-414F-B075-457739F7E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57688">
            <a:off x="1402189" y="5666491"/>
            <a:ext cx="1064604" cy="10646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FD4A8C-1C30-45C1-8668-E3591D53A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8818136" y="5634194"/>
            <a:ext cx="1064604" cy="106460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590B6EF-3B19-44B0-8E60-0A1611788A41}"/>
              </a:ext>
            </a:extLst>
          </p:cNvPr>
          <p:cNvGrpSpPr/>
          <p:nvPr/>
        </p:nvGrpSpPr>
        <p:grpSpPr>
          <a:xfrm>
            <a:off x="2626792" y="1896359"/>
            <a:ext cx="2079781" cy="2079781"/>
            <a:chOff x="1636318" y="2867723"/>
            <a:chExt cx="3133090" cy="313309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xmlns="" id="{CC9B2996-C8FA-499B-B4A3-E0FFAB42E977}"/>
                </a:ext>
              </a:extLst>
            </p:cNvPr>
            <p:cNvSpPr/>
            <p:nvPr/>
          </p:nvSpPr>
          <p:spPr>
            <a:xfrm>
              <a:off x="1636318" y="2867723"/>
              <a:ext cx="3133090" cy="3133090"/>
            </a:xfrm>
            <a:custGeom>
              <a:avLst/>
              <a:gdLst/>
              <a:ahLst/>
              <a:cxnLst/>
              <a:rect l="l" t="t" r="r" b="b"/>
              <a:pathLst>
                <a:path w="3133090" h="3133090">
                  <a:moveTo>
                    <a:pt x="0" y="1566443"/>
                  </a:moveTo>
                  <a:lnTo>
                    <a:pt x="907" y="1512591"/>
                  </a:lnTo>
                  <a:lnTo>
                    <a:pt x="3611" y="1459196"/>
                  </a:lnTo>
                  <a:lnTo>
                    <a:pt x="8083" y="1406285"/>
                  </a:lnTo>
                  <a:lnTo>
                    <a:pt x="14295" y="1353887"/>
                  </a:lnTo>
                  <a:lnTo>
                    <a:pt x="22219" y="1302032"/>
                  </a:lnTo>
                  <a:lnTo>
                    <a:pt x="31826" y="1250746"/>
                  </a:lnTo>
                  <a:lnTo>
                    <a:pt x="43079" y="1200068"/>
                  </a:lnTo>
                  <a:lnTo>
                    <a:pt x="55955" y="1150022"/>
                  </a:lnTo>
                  <a:lnTo>
                    <a:pt x="70424" y="1100635"/>
                  </a:lnTo>
                  <a:lnTo>
                    <a:pt x="86457" y="1051937"/>
                  </a:lnTo>
                  <a:lnTo>
                    <a:pt x="104026" y="1003954"/>
                  </a:lnTo>
                  <a:lnTo>
                    <a:pt x="123101" y="956716"/>
                  </a:lnTo>
                  <a:lnTo>
                    <a:pt x="143647" y="910258"/>
                  </a:lnTo>
                  <a:lnTo>
                    <a:pt x="165644" y="864605"/>
                  </a:lnTo>
                  <a:lnTo>
                    <a:pt x="189060" y="819786"/>
                  </a:lnTo>
                  <a:lnTo>
                    <a:pt x="213865" y="775832"/>
                  </a:lnTo>
                  <a:lnTo>
                    <a:pt x="240030" y="732773"/>
                  </a:lnTo>
                  <a:lnTo>
                    <a:pt x="267525" y="690638"/>
                  </a:lnTo>
                  <a:lnTo>
                    <a:pt x="296315" y="649446"/>
                  </a:lnTo>
                  <a:lnTo>
                    <a:pt x="326380" y="609238"/>
                  </a:lnTo>
                  <a:lnTo>
                    <a:pt x="357690" y="570042"/>
                  </a:lnTo>
                  <a:lnTo>
                    <a:pt x="390216" y="531885"/>
                  </a:lnTo>
                  <a:lnTo>
                    <a:pt x="423929" y="494795"/>
                  </a:lnTo>
                  <a:lnTo>
                    <a:pt x="458800" y="458800"/>
                  </a:lnTo>
                  <a:lnTo>
                    <a:pt x="494791" y="423934"/>
                  </a:lnTo>
                  <a:lnTo>
                    <a:pt x="531879" y="390222"/>
                  </a:lnTo>
                  <a:lnTo>
                    <a:pt x="570036" y="357695"/>
                  </a:lnTo>
                  <a:lnTo>
                    <a:pt x="609232" y="326383"/>
                  </a:lnTo>
                  <a:lnTo>
                    <a:pt x="649438" y="296316"/>
                  </a:lnTo>
                  <a:lnTo>
                    <a:pt x="690626" y="267525"/>
                  </a:lnTo>
                  <a:lnTo>
                    <a:pt x="732766" y="240031"/>
                  </a:lnTo>
                  <a:lnTo>
                    <a:pt x="775828" y="213868"/>
                  </a:lnTo>
                  <a:lnTo>
                    <a:pt x="819785" y="189063"/>
                  </a:lnTo>
                  <a:lnTo>
                    <a:pt x="864604" y="165646"/>
                  </a:lnTo>
                  <a:lnTo>
                    <a:pt x="910258" y="143644"/>
                  </a:lnTo>
                  <a:lnTo>
                    <a:pt x="956716" y="123088"/>
                  </a:lnTo>
                  <a:lnTo>
                    <a:pt x="1003950" y="104018"/>
                  </a:lnTo>
                  <a:lnTo>
                    <a:pt x="1051931" y="86454"/>
                  </a:lnTo>
                  <a:lnTo>
                    <a:pt x="1100631" y="70423"/>
                  </a:lnTo>
                  <a:lnTo>
                    <a:pt x="1150019" y="55955"/>
                  </a:lnTo>
                  <a:lnTo>
                    <a:pt x="1200068" y="43079"/>
                  </a:lnTo>
                  <a:lnTo>
                    <a:pt x="1250746" y="31826"/>
                  </a:lnTo>
                  <a:lnTo>
                    <a:pt x="1302032" y="22223"/>
                  </a:lnTo>
                  <a:lnTo>
                    <a:pt x="1353887" y="14301"/>
                  </a:lnTo>
                  <a:lnTo>
                    <a:pt x="1406285" y="8088"/>
                  </a:lnTo>
                  <a:lnTo>
                    <a:pt x="1459196" y="3614"/>
                  </a:lnTo>
                  <a:lnTo>
                    <a:pt x="1512591" y="908"/>
                  </a:lnTo>
                  <a:lnTo>
                    <a:pt x="1566443" y="0"/>
                  </a:lnTo>
                  <a:lnTo>
                    <a:pt x="1620295" y="908"/>
                  </a:lnTo>
                  <a:lnTo>
                    <a:pt x="1673690" y="3614"/>
                  </a:lnTo>
                  <a:lnTo>
                    <a:pt x="1726601" y="8088"/>
                  </a:lnTo>
                  <a:lnTo>
                    <a:pt x="1778999" y="14301"/>
                  </a:lnTo>
                  <a:lnTo>
                    <a:pt x="1830854" y="22223"/>
                  </a:lnTo>
                  <a:lnTo>
                    <a:pt x="1882139" y="31826"/>
                  </a:lnTo>
                  <a:lnTo>
                    <a:pt x="1932813" y="43079"/>
                  </a:lnTo>
                  <a:lnTo>
                    <a:pt x="1982858" y="55955"/>
                  </a:lnTo>
                  <a:lnTo>
                    <a:pt x="2032246" y="70423"/>
                  </a:lnTo>
                  <a:lnTo>
                    <a:pt x="2080946" y="86454"/>
                  </a:lnTo>
                  <a:lnTo>
                    <a:pt x="2128931" y="104018"/>
                  </a:lnTo>
                  <a:lnTo>
                    <a:pt x="2176170" y="123088"/>
                  </a:lnTo>
                  <a:lnTo>
                    <a:pt x="2222628" y="143644"/>
                  </a:lnTo>
                  <a:lnTo>
                    <a:pt x="2268281" y="165646"/>
                  </a:lnTo>
                  <a:lnTo>
                    <a:pt x="2313100" y="189063"/>
                  </a:lnTo>
                  <a:lnTo>
                    <a:pt x="2357054" y="213868"/>
                  </a:lnTo>
                  <a:lnTo>
                    <a:pt x="2400113" y="240031"/>
                  </a:lnTo>
                  <a:lnTo>
                    <a:pt x="2442248" y="267525"/>
                  </a:lnTo>
                  <a:lnTo>
                    <a:pt x="2483436" y="296316"/>
                  </a:lnTo>
                  <a:lnTo>
                    <a:pt x="2523645" y="326383"/>
                  </a:lnTo>
                  <a:lnTo>
                    <a:pt x="2562844" y="357695"/>
                  </a:lnTo>
                  <a:lnTo>
                    <a:pt x="2601003" y="390222"/>
                  </a:lnTo>
                  <a:lnTo>
                    <a:pt x="2638094" y="423934"/>
                  </a:lnTo>
                  <a:lnTo>
                    <a:pt x="2674086" y="458800"/>
                  </a:lnTo>
                  <a:lnTo>
                    <a:pt x="2708951" y="494795"/>
                  </a:lnTo>
                  <a:lnTo>
                    <a:pt x="2742661" y="531885"/>
                  </a:lnTo>
                  <a:lnTo>
                    <a:pt x="2775186" y="570042"/>
                  </a:lnTo>
                  <a:lnTo>
                    <a:pt x="2806497" y="609238"/>
                  </a:lnTo>
                  <a:lnTo>
                    <a:pt x="2836565" y="649446"/>
                  </a:lnTo>
                  <a:lnTo>
                    <a:pt x="2865361" y="690638"/>
                  </a:lnTo>
                  <a:lnTo>
                    <a:pt x="2892856" y="732773"/>
                  </a:lnTo>
                  <a:lnTo>
                    <a:pt x="2919021" y="775832"/>
                  </a:lnTo>
                  <a:lnTo>
                    <a:pt x="2943828" y="819786"/>
                  </a:lnTo>
                  <a:lnTo>
                    <a:pt x="2967246" y="864605"/>
                  </a:lnTo>
                  <a:lnTo>
                    <a:pt x="2989246" y="910258"/>
                  </a:lnTo>
                  <a:lnTo>
                    <a:pt x="3009798" y="956716"/>
                  </a:lnTo>
                  <a:lnTo>
                    <a:pt x="3028867" y="1003954"/>
                  </a:lnTo>
                  <a:lnTo>
                    <a:pt x="3046432" y="1051937"/>
                  </a:lnTo>
                  <a:lnTo>
                    <a:pt x="3062463" y="1100635"/>
                  </a:lnTo>
                  <a:lnTo>
                    <a:pt x="3076931" y="1150022"/>
                  </a:lnTo>
                  <a:lnTo>
                    <a:pt x="3089806" y="1200068"/>
                  </a:lnTo>
                  <a:lnTo>
                    <a:pt x="3101060" y="1250746"/>
                  </a:lnTo>
                  <a:lnTo>
                    <a:pt x="3110663" y="1302032"/>
                  </a:lnTo>
                  <a:lnTo>
                    <a:pt x="3118585" y="1353887"/>
                  </a:lnTo>
                  <a:lnTo>
                    <a:pt x="3124798" y="1406285"/>
                  </a:lnTo>
                  <a:lnTo>
                    <a:pt x="3129272" y="1459196"/>
                  </a:lnTo>
                  <a:lnTo>
                    <a:pt x="3131978" y="1512591"/>
                  </a:lnTo>
                  <a:lnTo>
                    <a:pt x="3132886" y="1566443"/>
                  </a:lnTo>
                  <a:lnTo>
                    <a:pt x="3131978" y="1620295"/>
                  </a:lnTo>
                  <a:lnTo>
                    <a:pt x="3129272" y="1673690"/>
                  </a:lnTo>
                  <a:lnTo>
                    <a:pt x="3124798" y="1726601"/>
                  </a:lnTo>
                  <a:lnTo>
                    <a:pt x="3118585" y="1778999"/>
                  </a:lnTo>
                  <a:lnTo>
                    <a:pt x="3110663" y="1830854"/>
                  </a:lnTo>
                  <a:lnTo>
                    <a:pt x="3101060" y="1882140"/>
                  </a:lnTo>
                  <a:lnTo>
                    <a:pt x="3089806" y="1932818"/>
                  </a:lnTo>
                  <a:lnTo>
                    <a:pt x="3076931" y="1982867"/>
                  </a:lnTo>
                  <a:lnTo>
                    <a:pt x="3062463" y="2032257"/>
                  </a:lnTo>
                  <a:lnTo>
                    <a:pt x="3046432" y="2080958"/>
                  </a:lnTo>
                  <a:lnTo>
                    <a:pt x="3028867" y="2128943"/>
                  </a:lnTo>
                  <a:lnTo>
                    <a:pt x="3009798" y="2176183"/>
                  </a:lnTo>
                  <a:lnTo>
                    <a:pt x="2989246" y="2222635"/>
                  </a:lnTo>
                  <a:lnTo>
                    <a:pt x="2967246" y="2268285"/>
                  </a:lnTo>
                  <a:lnTo>
                    <a:pt x="2943828" y="2313103"/>
                  </a:lnTo>
                  <a:lnTo>
                    <a:pt x="2919021" y="2357058"/>
                  </a:lnTo>
                  <a:lnTo>
                    <a:pt x="2892856" y="2400120"/>
                  </a:lnTo>
                  <a:lnTo>
                    <a:pt x="2865361" y="2442260"/>
                  </a:lnTo>
                  <a:lnTo>
                    <a:pt x="2836565" y="2483448"/>
                  </a:lnTo>
                  <a:lnTo>
                    <a:pt x="2806497" y="2523655"/>
                  </a:lnTo>
                  <a:lnTo>
                    <a:pt x="2775186" y="2562852"/>
                  </a:lnTo>
                  <a:lnTo>
                    <a:pt x="2742661" y="2601010"/>
                  </a:lnTo>
                  <a:lnTo>
                    <a:pt x="2708951" y="2638102"/>
                  </a:lnTo>
                  <a:lnTo>
                    <a:pt x="2674086" y="2674099"/>
                  </a:lnTo>
                  <a:lnTo>
                    <a:pt x="2638094" y="2708964"/>
                  </a:lnTo>
                  <a:lnTo>
                    <a:pt x="2601003" y="2742673"/>
                  </a:lnTo>
                  <a:lnTo>
                    <a:pt x="2562844" y="2775197"/>
                  </a:lnTo>
                  <a:lnTo>
                    <a:pt x="2523645" y="2806506"/>
                  </a:lnTo>
                  <a:lnTo>
                    <a:pt x="2483436" y="2836571"/>
                  </a:lnTo>
                  <a:lnTo>
                    <a:pt x="2442248" y="2865361"/>
                  </a:lnTo>
                  <a:lnTo>
                    <a:pt x="2400113" y="2892860"/>
                  </a:lnTo>
                  <a:lnTo>
                    <a:pt x="2357054" y="2919027"/>
                  </a:lnTo>
                  <a:lnTo>
                    <a:pt x="2313100" y="2943833"/>
                  </a:lnTo>
                  <a:lnTo>
                    <a:pt x="2268281" y="2967249"/>
                  </a:lnTo>
                  <a:lnTo>
                    <a:pt x="2222628" y="2989247"/>
                  </a:lnTo>
                  <a:lnTo>
                    <a:pt x="2176170" y="3009798"/>
                  </a:lnTo>
                  <a:lnTo>
                    <a:pt x="2128931" y="3028867"/>
                  </a:lnTo>
                  <a:lnTo>
                    <a:pt x="2080946" y="3046432"/>
                  </a:lnTo>
                  <a:lnTo>
                    <a:pt x="2032246" y="3062463"/>
                  </a:lnTo>
                  <a:lnTo>
                    <a:pt x="1982858" y="3076931"/>
                  </a:lnTo>
                  <a:lnTo>
                    <a:pt x="1932813" y="3089806"/>
                  </a:lnTo>
                  <a:lnTo>
                    <a:pt x="1882139" y="3101060"/>
                  </a:lnTo>
                  <a:lnTo>
                    <a:pt x="1830854" y="3110668"/>
                  </a:lnTo>
                  <a:lnTo>
                    <a:pt x="1778999" y="3118594"/>
                  </a:lnTo>
                  <a:lnTo>
                    <a:pt x="1726601" y="3124809"/>
                  </a:lnTo>
                  <a:lnTo>
                    <a:pt x="1673690" y="3129284"/>
                  </a:lnTo>
                  <a:lnTo>
                    <a:pt x="1620295" y="3131990"/>
                  </a:lnTo>
                  <a:lnTo>
                    <a:pt x="1566443" y="3132899"/>
                  </a:lnTo>
                  <a:lnTo>
                    <a:pt x="1512591" y="3131990"/>
                  </a:lnTo>
                  <a:lnTo>
                    <a:pt x="1459196" y="3129284"/>
                  </a:lnTo>
                  <a:lnTo>
                    <a:pt x="1406285" y="3124809"/>
                  </a:lnTo>
                  <a:lnTo>
                    <a:pt x="1353887" y="3118594"/>
                  </a:lnTo>
                  <a:lnTo>
                    <a:pt x="1302032" y="3110668"/>
                  </a:lnTo>
                  <a:lnTo>
                    <a:pt x="1250746" y="3101060"/>
                  </a:lnTo>
                </a:path>
              </a:pathLst>
            </a:custGeom>
            <a:ln w="76200">
              <a:solidFill>
                <a:srgbClr val="004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xmlns="" id="{79FBDFA8-B5AC-4649-AD5A-B727B1E42D2A}"/>
                </a:ext>
              </a:extLst>
            </p:cNvPr>
            <p:cNvSpPr/>
            <p:nvPr/>
          </p:nvSpPr>
          <p:spPr>
            <a:xfrm>
              <a:off x="1736864" y="5023548"/>
              <a:ext cx="567690" cy="689610"/>
            </a:xfrm>
            <a:custGeom>
              <a:avLst/>
              <a:gdLst/>
              <a:ahLst/>
              <a:cxnLst/>
              <a:rect l="l" t="t" r="r" b="b"/>
              <a:pathLst>
                <a:path w="567689" h="689610">
                  <a:moveTo>
                    <a:pt x="567524" y="689190"/>
                  </a:moveTo>
                  <a:lnTo>
                    <a:pt x="526337" y="660390"/>
                  </a:lnTo>
                  <a:lnTo>
                    <a:pt x="486131" y="630321"/>
                  </a:lnTo>
                  <a:lnTo>
                    <a:pt x="446935" y="599011"/>
                  </a:lnTo>
                  <a:lnTo>
                    <a:pt x="408778" y="566488"/>
                  </a:lnTo>
                  <a:lnTo>
                    <a:pt x="371690" y="532780"/>
                  </a:lnTo>
                  <a:lnTo>
                    <a:pt x="335699" y="497916"/>
                  </a:lnTo>
                  <a:lnTo>
                    <a:pt x="300833" y="461924"/>
                  </a:lnTo>
                  <a:lnTo>
                    <a:pt x="267123" y="424833"/>
                  </a:lnTo>
                  <a:lnTo>
                    <a:pt x="234597" y="386675"/>
                  </a:lnTo>
                  <a:lnTo>
                    <a:pt x="203284" y="347478"/>
                  </a:lnTo>
                  <a:lnTo>
                    <a:pt x="173212" y="307273"/>
                  </a:lnTo>
                  <a:lnTo>
                    <a:pt x="144411" y="266090"/>
                  </a:lnTo>
                  <a:lnTo>
                    <a:pt x="116918" y="223945"/>
                  </a:lnTo>
                  <a:lnTo>
                    <a:pt x="90757" y="180881"/>
                  </a:lnTo>
                  <a:lnTo>
                    <a:pt x="65957" y="136926"/>
                  </a:lnTo>
                  <a:lnTo>
                    <a:pt x="42545" y="92108"/>
                  </a:lnTo>
                  <a:lnTo>
                    <a:pt x="20550" y="46457"/>
                  </a:lnTo>
                  <a:lnTo>
                    <a:pt x="0" y="0"/>
                  </a:lnTo>
                </a:path>
              </a:pathLst>
            </a:custGeom>
            <a:ln w="76200">
              <a:gradFill>
                <a:gsLst>
                  <a:gs pos="0">
                    <a:srgbClr val="004F9F"/>
                  </a:gs>
                  <a:gs pos="100000">
                    <a:srgbClr val="CB1357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F73AFF9-ECC7-463F-95FA-F7A8F713699E}"/>
              </a:ext>
            </a:extLst>
          </p:cNvPr>
          <p:cNvGrpSpPr/>
          <p:nvPr/>
        </p:nvGrpSpPr>
        <p:grpSpPr>
          <a:xfrm>
            <a:off x="6059387" y="1936356"/>
            <a:ext cx="2079781" cy="2003239"/>
            <a:chOff x="5945684" y="2850110"/>
            <a:chExt cx="3250322" cy="3130701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xmlns="" id="{DD0C5EA8-EB8E-4F24-A8E3-4D5D1AD3084F}"/>
                </a:ext>
              </a:extLst>
            </p:cNvPr>
            <p:cNvSpPr/>
            <p:nvPr/>
          </p:nvSpPr>
          <p:spPr>
            <a:xfrm>
              <a:off x="5945684" y="2887726"/>
              <a:ext cx="2487295" cy="3093085"/>
            </a:xfrm>
            <a:custGeom>
              <a:avLst/>
              <a:gdLst/>
              <a:ahLst/>
              <a:cxnLst/>
              <a:rect l="l" t="t" r="r" b="b"/>
              <a:pathLst>
                <a:path w="2487295" h="3093085">
                  <a:moveTo>
                    <a:pt x="2487280" y="2793377"/>
                  </a:moveTo>
                  <a:lnTo>
                    <a:pt x="2443180" y="2824296"/>
                  </a:lnTo>
                  <a:lnTo>
                    <a:pt x="2398391" y="2853492"/>
                  </a:lnTo>
                  <a:lnTo>
                    <a:pt x="2352955" y="2880972"/>
                  </a:lnTo>
                  <a:lnTo>
                    <a:pt x="2306912" y="2906744"/>
                  </a:lnTo>
                  <a:lnTo>
                    <a:pt x="2260302" y="2930813"/>
                  </a:lnTo>
                  <a:lnTo>
                    <a:pt x="2213168" y="2953186"/>
                  </a:lnTo>
                  <a:lnTo>
                    <a:pt x="2165550" y="2973870"/>
                  </a:lnTo>
                  <a:lnTo>
                    <a:pt x="2117489" y="2992871"/>
                  </a:lnTo>
                  <a:lnTo>
                    <a:pt x="2069026" y="3010195"/>
                  </a:lnTo>
                  <a:lnTo>
                    <a:pt x="2020202" y="3025850"/>
                  </a:lnTo>
                  <a:lnTo>
                    <a:pt x="1971058" y="3039842"/>
                  </a:lnTo>
                  <a:lnTo>
                    <a:pt x="1921635" y="3052178"/>
                  </a:lnTo>
                  <a:lnTo>
                    <a:pt x="1871973" y="3062860"/>
                  </a:lnTo>
                  <a:lnTo>
                    <a:pt x="1822111" y="3071898"/>
                  </a:lnTo>
                  <a:lnTo>
                    <a:pt x="1772090" y="3079298"/>
                  </a:lnTo>
                  <a:lnTo>
                    <a:pt x="1721952" y="3085067"/>
                  </a:lnTo>
                  <a:lnTo>
                    <a:pt x="1671736" y="3089211"/>
                  </a:lnTo>
                  <a:lnTo>
                    <a:pt x="1621485" y="3091737"/>
                  </a:lnTo>
                  <a:lnTo>
                    <a:pt x="1571237" y="3092650"/>
                  </a:lnTo>
                  <a:lnTo>
                    <a:pt x="1521036" y="3091958"/>
                  </a:lnTo>
                  <a:lnTo>
                    <a:pt x="1470920" y="3089666"/>
                  </a:lnTo>
                  <a:lnTo>
                    <a:pt x="1420931" y="3085782"/>
                  </a:lnTo>
                  <a:lnTo>
                    <a:pt x="1371109" y="3080311"/>
                  </a:lnTo>
                  <a:lnTo>
                    <a:pt x="1321496" y="3073260"/>
                  </a:lnTo>
                  <a:lnTo>
                    <a:pt x="1272136" y="3064635"/>
                  </a:lnTo>
                  <a:lnTo>
                    <a:pt x="1223064" y="3054443"/>
                  </a:lnTo>
                  <a:lnTo>
                    <a:pt x="1174323" y="3042690"/>
                  </a:lnTo>
                  <a:lnTo>
                    <a:pt x="1125954" y="3029383"/>
                  </a:lnTo>
                  <a:lnTo>
                    <a:pt x="1077996" y="3014529"/>
                  </a:lnTo>
                  <a:lnTo>
                    <a:pt x="1030490" y="2998133"/>
                  </a:lnTo>
                  <a:lnTo>
                    <a:pt x="983478" y="2980203"/>
                  </a:lnTo>
                  <a:lnTo>
                    <a:pt x="937001" y="2960744"/>
                  </a:lnTo>
                  <a:lnTo>
                    <a:pt x="891098" y="2939765"/>
                  </a:lnTo>
                  <a:lnTo>
                    <a:pt x="845811" y="2917270"/>
                  </a:lnTo>
                  <a:lnTo>
                    <a:pt x="801181" y="2893266"/>
                  </a:lnTo>
                  <a:lnTo>
                    <a:pt x="757248" y="2867761"/>
                  </a:lnTo>
                  <a:lnTo>
                    <a:pt x="714053" y="2840754"/>
                  </a:lnTo>
                  <a:lnTo>
                    <a:pt x="671637" y="2812259"/>
                  </a:lnTo>
                  <a:lnTo>
                    <a:pt x="630040" y="2782281"/>
                  </a:lnTo>
                  <a:lnTo>
                    <a:pt x="589302" y="2750827"/>
                  </a:lnTo>
                  <a:lnTo>
                    <a:pt x="549466" y="2717904"/>
                  </a:lnTo>
                  <a:lnTo>
                    <a:pt x="510571" y="2683517"/>
                  </a:lnTo>
                  <a:lnTo>
                    <a:pt x="472659" y="2647674"/>
                  </a:lnTo>
                  <a:lnTo>
                    <a:pt x="435770" y="2610379"/>
                  </a:lnTo>
                  <a:lnTo>
                    <a:pt x="399945" y="2571640"/>
                  </a:lnTo>
                  <a:lnTo>
                    <a:pt x="365224" y="2531463"/>
                  </a:lnTo>
                  <a:lnTo>
                    <a:pt x="331649" y="2489854"/>
                  </a:lnTo>
                  <a:lnTo>
                    <a:pt x="299261" y="2446820"/>
                  </a:lnTo>
                  <a:lnTo>
                    <a:pt x="268342" y="2402720"/>
                  </a:lnTo>
                  <a:lnTo>
                    <a:pt x="239146" y="2357933"/>
                  </a:lnTo>
                  <a:lnTo>
                    <a:pt x="211665" y="2312498"/>
                  </a:lnTo>
                  <a:lnTo>
                    <a:pt x="185894" y="2266457"/>
                  </a:lnTo>
                  <a:lnTo>
                    <a:pt x="161825" y="2219850"/>
                  </a:lnTo>
                  <a:lnTo>
                    <a:pt x="139452" y="2172719"/>
                  </a:lnTo>
                  <a:lnTo>
                    <a:pt x="118768" y="2125103"/>
                  </a:lnTo>
                  <a:lnTo>
                    <a:pt x="99767" y="2077044"/>
                  </a:lnTo>
                  <a:lnTo>
                    <a:pt x="82443" y="2028582"/>
                  </a:lnTo>
                  <a:lnTo>
                    <a:pt x="66788" y="1979758"/>
                  </a:lnTo>
                  <a:lnTo>
                    <a:pt x="52796" y="1930613"/>
                  </a:lnTo>
                  <a:lnTo>
                    <a:pt x="40460" y="1881187"/>
                  </a:lnTo>
                  <a:lnTo>
                    <a:pt x="29781" y="1831525"/>
                  </a:lnTo>
                  <a:lnTo>
                    <a:pt x="20745" y="1781663"/>
                  </a:lnTo>
                  <a:lnTo>
                    <a:pt x="13347" y="1731642"/>
                  </a:lnTo>
                  <a:lnTo>
                    <a:pt x="7580" y="1681504"/>
                  </a:lnTo>
                  <a:lnTo>
                    <a:pt x="3437" y="1631289"/>
                  </a:lnTo>
                  <a:lnTo>
                    <a:pt x="912" y="1581037"/>
                  </a:lnTo>
                  <a:lnTo>
                    <a:pt x="0" y="1530790"/>
                  </a:lnTo>
                  <a:lnTo>
                    <a:pt x="692" y="1480588"/>
                  </a:lnTo>
                  <a:lnTo>
                    <a:pt x="2984" y="1430472"/>
                  </a:lnTo>
                  <a:lnTo>
                    <a:pt x="6869" y="1380483"/>
                  </a:lnTo>
                  <a:lnTo>
                    <a:pt x="12340" y="1330661"/>
                  </a:lnTo>
                  <a:lnTo>
                    <a:pt x="19391" y="1281048"/>
                  </a:lnTo>
                  <a:lnTo>
                    <a:pt x="28016" y="1231685"/>
                  </a:lnTo>
                  <a:lnTo>
                    <a:pt x="38208" y="1182612"/>
                  </a:lnTo>
                  <a:lnTo>
                    <a:pt x="49960" y="1133870"/>
                  </a:lnTo>
                  <a:lnTo>
                    <a:pt x="63267" y="1085500"/>
                  </a:lnTo>
                  <a:lnTo>
                    <a:pt x="78121" y="1037541"/>
                  </a:lnTo>
                  <a:lnTo>
                    <a:pt x="94516" y="990036"/>
                  </a:lnTo>
                  <a:lnTo>
                    <a:pt x="112445" y="943024"/>
                  </a:lnTo>
                  <a:lnTo>
                    <a:pt x="131902" y="896546"/>
                  </a:lnTo>
                  <a:lnTo>
                    <a:pt x="152881" y="850643"/>
                  </a:lnTo>
                  <a:lnTo>
                    <a:pt x="175374" y="805355"/>
                  </a:lnTo>
                  <a:lnTo>
                    <a:pt x="199374" y="760723"/>
                  </a:lnTo>
                  <a:lnTo>
                    <a:pt x="224877" y="716787"/>
                  </a:lnTo>
                  <a:lnTo>
                    <a:pt x="251881" y="673593"/>
                  </a:lnTo>
                  <a:lnTo>
                    <a:pt x="280375" y="631176"/>
                  </a:lnTo>
                  <a:lnTo>
                    <a:pt x="310351" y="589579"/>
                  </a:lnTo>
                  <a:lnTo>
                    <a:pt x="341804" y="548842"/>
                  </a:lnTo>
                  <a:lnTo>
                    <a:pt x="374727" y="509006"/>
                  </a:lnTo>
                  <a:lnTo>
                    <a:pt x="409114" y="470112"/>
                  </a:lnTo>
                  <a:lnTo>
                    <a:pt x="444958" y="432201"/>
                  </a:lnTo>
                  <a:lnTo>
                    <a:pt x="482252" y="395313"/>
                  </a:lnTo>
                  <a:lnTo>
                    <a:pt x="520991" y="359489"/>
                  </a:lnTo>
                  <a:lnTo>
                    <a:pt x="561167" y="324771"/>
                  </a:lnTo>
                  <a:lnTo>
                    <a:pt x="602774" y="291198"/>
                  </a:lnTo>
                  <a:lnTo>
                    <a:pt x="645806" y="258813"/>
                  </a:lnTo>
                  <a:lnTo>
                    <a:pt x="689905" y="227894"/>
                  </a:lnTo>
                  <a:lnTo>
                    <a:pt x="734693" y="198697"/>
                  </a:lnTo>
                  <a:lnTo>
                    <a:pt x="780129" y="171216"/>
                  </a:lnTo>
                  <a:lnTo>
                    <a:pt x="826171" y="145443"/>
                  </a:lnTo>
                  <a:lnTo>
                    <a:pt x="872779" y="121372"/>
                  </a:lnTo>
                  <a:lnTo>
                    <a:pt x="919911" y="98998"/>
                  </a:lnTo>
                  <a:lnTo>
                    <a:pt x="967528" y="78312"/>
                  </a:lnTo>
                  <a:lnTo>
                    <a:pt x="1015587" y="59310"/>
                  </a:lnTo>
                  <a:lnTo>
                    <a:pt x="1064049" y="41984"/>
                  </a:lnTo>
                  <a:lnTo>
                    <a:pt x="1112872" y="26328"/>
                  </a:lnTo>
                  <a:lnTo>
                    <a:pt x="1162015" y="12335"/>
                  </a:lnTo>
                  <a:lnTo>
                    <a:pt x="1211438" y="0"/>
                  </a:lnTo>
                </a:path>
              </a:pathLst>
            </a:custGeom>
            <a:ln w="76200">
              <a:solidFill>
                <a:srgbClr val="004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 useBgFill="1">
          <p:nvSpPr>
            <p:cNvPr id="20" name="object 9">
              <a:extLst>
                <a:ext uri="{FF2B5EF4-FFF2-40B4-BE49-F238E27FC236}">
                  <a16:creationId xmlns:a16="http://schemas.microsoft.com/office/drawing/2014/main" xmlns="" id="{5322E670-97FD-4027-8DF7-9F6F3D9835C1}"/>
                </a:ext>
              </a:extLst>
            </p:cNvPr>
            <p:cNvSpPr/>
            <p:nvPr/>
          </p:nvSpPr>
          <p:spPr>
            <a:xfrm>
              <a:off x="7873936" y="2850110"/>
              <a:ext cx="1322070" cy="2356485"/>
            </a:xfrm>
            <a:custGeom>
              <a:avLst/>
              <a:gdLst/>
              <a:ahLst/>
              <a:cxnLst/>
              <a:rect l="l" t="t" r="r" b="b"/>
              <a:pathLst>
                <a:path w="1322070" h="2356485">
                  <a:moveTo>
                    <a:pt x="0" y="0"/>
                  </a:moveTo>
                  <a:lnTo>
                    <a:pt x="49363" y="8624"/>
                  </a:lnTo>
                  <a:lnTo>
                    <a:pt x="98436" y="18816"/>
                  </a:lnTo>
                  <a:lnTo>
                    <a:pt x="147178" y="30569"/>
                  </a:lnTo>
                  <a:lnTo>
                    <a:pt x="195548" y="43876"/>
                  </a:lnTo>
                  <a:lnTo>
                    <a:pt x="243507" y="58731"/>
                  </a:lnTo>
                  <a:lnTo>
                    <a:pt x="291012" y="75126"/>
                  </a:lnTo>
                  <a:lnTo>
                    <a:pt x="338024" y="93057"/>
                  </a:lnTo>
                  <a:lnTo>
                    <a:pt x="384502" y="112515"/>
                  </a:lnTo>
                  <a:lnTo>
                    <a:pt x="430405" y="133495"/>
                  </a:lnTo>
                  <a:lnTo>
                    <a:pt x="475693" y="155990"/>
                  </a:lnTo>
                  <a:lnTo>
                    <a:pt x="520325" y="179993"/>
                  </a:lnTo>
                  <a:lnTo>
                    <a:pt x="564261" y="205498"/>
                  </a:lnTo>
                  <a:lnTo>
                    <a:pt x="607452" y="232502"/>
                  </a:lnTo>
                  <a:lnTo>
                    <a:pt x="649866" y="260995"/>
                  </a:lnTo>
                  <a:lnTo>
                    <a:pt x="691462" y="290971"/>
                  </a:lnTo>
                  <a:lnTo>
                    <a:pt x="732197" y="322423"/>
                  </a:lnTo>
                  <a:lnTo>
                    <a:pt x="772032" y="355345"/>
                  </a:lnTo>
                  <a:lnTo>
                    <a:pt x="810926" y="389731"/>
                  </a:lnTo>
                  <a:lnTo>
                    <a:pt x="848838" y="425574"/>
                  </a:lnTo>
                  <a:lnTo>
                    <a:pt x="885727" y="462868"/>
                  </a:lnTo>
                  <a:lnTo>
                    <a:pt x="921552" y="501607"/>
                  </a:lnTo>
                  <a:lnTo>
                    <a:pt x="956272" y="541784"/>
                  </a:lnTo>
                  <a:lnTo>
                    <a:pt x="989847" y="583393"/>
                  </a:lnTo>
                  <a:lnTo>
                    <a:pt x="1022235" y="626427"/>
                  </a:lnTo>
                  <a:lnTo>
                    <a:pt x="1053151" y="670527"/>
                  </a:lnTo>
                  <a:lnTo>
                    <a:pt x="1082345" y="715314"/>
                  </a:lnTo>
                  <a:lnTo>
                    <a:pt x="1109825" y="760749"/>
                  </a:lnTo>
                  <a:lnTo>
                    <a:pt x="1135596" y="806790"/>
                  </a:lnTo>
                  <a:lnTo>
                    <a:pt x="1159666" y="853396"/>
                  </a:lnTo>
                  <a:lnTo>
                    <a:pt x="1182039" y="900528"/>
                  </a:lnTo>
                  <a:lnTo>
                    <a:pt x="1202724" y="948144"/>
                  </a:lnTo>
                  <a:lnTo>
                    <a:pt x="1221726" y="996203"/>
                  </a:lnTo>
                  <a:lnTo>
                    <a:pt x="1239052" y="1044665"/>
                  </a:lnTo>
                  <a:lnTo>
                    <a:pt x="1254708" y="1093489"/>
                  </a:lnTo>
                  <a:lnTo>
                    <a:pt x="1268700" y="1142634"/>
                  </a:lnTo>
                  <a:lnTo>
                    <a:pt x="1281036" y="1192060"/>
                  </a:lnTo>
                  <a:lnTo>
                    <a:pt x="1291718" y="1241725"/>
                  </a:lnTo>
                  <a:lnTo>
                    <a:pt x="1300756" y="1291589"/>
                  </a:lnTo>
                  <a:lnTo>
                    <a:pt x="1308156" y="1341612"/>
                  </a:lnTo>
                  <a:lnTo>
                    <a:pt x="1313925" y="1391752"/>
                  </a:lnTo>
                  <a:lnTo>
                    <a:pt x="1318069" y="1441968"/>
                  </a:lnTo>
                  <a:lnTo>
                    <a:pt x="1320595" y="1492221"/>
                  </a:lnTo>
                  <a:lnTo>
                    <a:pt x="1321508" y="1542469"/>
                  </a:lnTo>
                  <a:lnTo>
                    <a:pt x="1320816" y="1592671"/>
                  </a:lnTo>
                  <a:lnTo>
                    <a:pt x="1318524" y="1642787"/>
                  </a:lnTo>
                  <a:lnTo>
                    <a:pt x="1314640" y="1692777"/>
                  </a:lnTo>
                  <a:lnTo>
                    <a:pt x="1309169" y="1742598"/>
                  </a:lnTo>
                  <a:lnTo>
                    <a:pt x="1302118" y="1792211"/>
                  </a:lnTo>
                  <a:lnTo>
                    <a:pt x="1293493" y="1841572"/>
                  </a:lnTo>
                  <a:lnTo>
                    <a:pt x="1283301" y="1890643"/>
                  </a:lnTo>
                  <a:lnTo>
                    <a:pt x="1271548" y="1939384"/>
                  </a:lnTo>
                  <a:lnTo>
                    <a:pt x="1258241" y="1987753"/>
                  </a:lnTo>
                  <a:lnTo>
                    <a:pt x="1243386" y="2035711"/>
                  </a:lnTo>
                  <a:lnTo>
                    <a:pt x="1226989" y="2083215"/>
                  </a:lnTo>
                  <a:lnTo>
                    <a:pt x="1209058" y="2130226"/>
                  </a:lnTo>
                  <a:lnTo>
                    <a:pt x="1189599" y="2176703"/>
                  </a:lnTo>
                  <a:lnTo>
                    <a:pt x="1168617" y="2222604"/>
                  </a:lnTo>
                  <a:lnTo>
                    <a:pt x="1146120" y="2267889"/>
                  </a:lnTo>
                  <a:lnTo>
                    <a:pt x="1122115" y="2312516"/>
                  </a:lnTo>
                  <a:lnTo>
                    <a:pt x="1096606" y="2356446"/>
                  </a:lnTo>
                </a:path>
              </a:pathLst>
            </a:custGeom>
            <a:ln w="76200">
              <a:gradFill>
                <a:gsLst>
                  <a:gs pos="0">
                    <a:srgbClr val="02509C"/>
                  </a:gs>
                  <a:gs pos="100000">
                    <a:srgbClr val="CB1357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2082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276DE0-21EF-4C9F-9EA6-076D9869066B}"/>
              </a:ext>
            </a:extLst>
          </p:cNvPr>
          <p:cNvSpPr/>
          <p:nvPr/>
        </p:nvSpPr>
        <p:spPr>
          <a:xfrm>
            <a:off x="812444" y="4951750"/>
            <a:ext cx="906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ГУАП. Будущее ближе, чем ты думаешь!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BBF55B-B136-4470-BB37-1E2904E79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61" y="1952625"/>
            <a:ext cx="7065278" cy="28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4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FA8CD5-7A8C-4CE7-8873-CB93A552616D}"/>
              </a:ext>
            </a:extLst>
          </p:cNvPr>
          <p:cNvSpPr/>
          <p:nvPr/>
        </p:nvSpPr>
        <p:spPr>
          <a:xfrm>
            <a:off x="1071330" y="4924425"/>
            <a:ext cx="8550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Дорога к звездам начинается в ГУАП!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DA8245-306B-4989-A006-832D362BC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61" y="1876425"/>
            <a:ext cx="7065278" cy="28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1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232691-E31D-45D4-938B-F9C4E3700FF0}"/>
              </a:ext>
            </a:extLst>
          </p:cNvPr>
          <p:cNvSpPr/>
          <p:nvPr/>
        </p:nvSpPr>
        <p:spPr>
          <a:xfrm>
            <a:off x="3964749" y="4944259"/>
            <a:ext cx="27638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Учись. </a:t>
            </a:r>
            <a:endParaRPr lang="en-US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Изобретай. </a:t>
            </a:r>
            <a:endParaRPr lang="en-US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Живи.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E6A69F-353C-4D25-BAFB-B39383415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59" y="1741428"/>
            <a:ext cx="7065278" cy="28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7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84299" y="3476625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4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  <a:p>
            <a:pPr algn="ctr">
              <a:lnSpc>
                <a:spcPct val="100000"/>
              </a:lnSpc>
            </a:pPr>
            <a:endParaRPr lang="ru-RU" altLang="ru-RU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615BAFA5-C4F4-407F-AB99-3F467CC07762}"/>
              </a:ext>
            </a:extLst>
          </p:cNvPr>
          <p:cNvSpPr txBox="1"/>
          <p:nvPr/>
        </p:nvSpPr>
        <p:spPr>
          <a:xfrm>
            <a:off x="8883650" y="643908"/>
            <a:ext cx="1447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  <a:endParaRPr sz="32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4E9BA3-0E2B-4713-AF8D-3744EDE63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9" y="342568"/>
            <a:ext cx="2770467" cy="11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9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7535BB-14A6-4BB7-BFB9-0C1502265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4" y="2616294"/>
            <a:ext cx="1162682" cy="11626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6059EB1-8E26-432E-BDEC-21D24CDE6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2" y="5654122"/>
            <a:ext cx="1162682" cy="11626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F91CC6-B5BC-40D6-9A94-F4BE0559F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2" y="4135208"/>
            <a:ext cx="1162682" cy="11626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0B8325-F093-4E1B-89F5-9E8C3B2F3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00" y="342568"/>
            <a:ext cx="8473699" cy="144869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5C32A5-7CCE-4953-AA2F-314E1A31A5E5}"/>
              </a:ext>
            </a:extLst>
          </p:cNvPr>
          <p:cNvSpPr/>
          <p:nvPr/>
        </p:nvSpPr>
        <p:spPr>
          <a:xfrm>
            <a:off x="4529101" y="2583844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Официальный сайт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000665B-7511-4D29-A43A-8DD0B3D1CCEA}"/>
              </a:ext>
            </a:extLst>
          </p:cNvPr>
          <p:cNvSpPr/>
          <p:nvPr/>
        </p:nvSpPr>
        <p:spPr>
          <a:xfrm>
            <a:off x="4529100" y="4120493"/>
            <a:ext cx="189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Вконтакте</a:t>
            </a:r>
            <a:endParaRPr lang="ru-RU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A98AB2B-29AE-4AEC-86C5-C61CBFB82DFD}"/>
              </a:ext>
            </a:extLst>
          </p:cNvPr>
          <p:cNvSpPr/>
          <p:nvPr/>
        </p:nvSpPr>
        <p:spPr>
          <a:xfrm>
            <a:off x="4529098" y="5712243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Instagram</a:t>
            </a:r>
            <a:endParaRPr lang="ru-RU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F6E2290-6273-4D4B-A357-6D81134DE8AA}"/>
              </a:ext>
            </a:extLst>
          </p:cNvPr>
          <p:cNvSpPr/>
          <p:nvPr/>
        </p:nvSpPr>
        <p:spPr>
          <a:xfrm>
            <a:off x="4529100" y="3008166"/>
            <a:ext cx="2055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guap.ru</a:t>
            </a:r>
            <a:endParaRPr lang="ru-RU" sz="44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3DE84D0-3CAB-494A-8F50-460A9A766AA0}"/>
              </a:ext>
            </a:extLst>
          </p:cNvPr>
          <p:cNvSpPr/>
          <p:nvPr/>
        </p:nvSpPr>
        <p:spPr>
          <a:xfrm>
            <a:off x="4529098" y="4533456"/>
            <a:ext cx="4261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vk.com/</a:t>
            </a:r>
            <a:r>
              <a:rPr lang="en-US" sz="4400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guap_ru</a:t>
            </a:r>
            <a:endParaRPr lang="ru-RU" sz="44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ABA88B4-028D-410B-BEFD-BF50746A6B68}"/>
              </a:ext>
            </a:extLst>
          </p:cNvPr>
          <p:cNvSpPr/>
          <p:nvPr/>
        </p:nvSpPr>
        <p:spPr>
          <a:xfrm>
            <a:off x="4529097" y="6126443"/>
            <a:ext cx="2576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@guap.ru</a:t>
            </a:r>
            <a:endParaRPr lang="ru-RU" sz="44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1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31060B-127B-4F14-A4EF-D23CBAF5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9"/>
          <a:stretch/>
        </p:blipFill>
        <p:spPr>
          <a:xfrm>
            <a:off x="3594100" y="2181225"/>
            <a:ext cx="3176019" cy="31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7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98" y="2074541"/>
            <a:ext cx="5651003" cy="34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943225"/>
            <a:ext cx="93598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257425"/>
            <a:ext cx="7010400" cy="28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04C99"/>
            </a:gs>
            <a:gs pos="0">
              <a:srgbClr val="0059A9"/>
            </a:gs>
            <a:gs pos="100000">
              <a:srgbClr val="E42C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883650" y="643908"/>
            <a:ext cx="1447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  <a:endParaRPr sz="32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84300" y="3019425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4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презентации</a:t>
            </a:r>
          </a:p>
          <a:p>
            <a:pPr algn="ctr">
              <a:lnSpc>
                <a:spcPct val="100000"/>
              </a:lnSpc>
            </a:pPr>
            <a:endParaRPr lang="ru-RU" altLang="ru-RU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84300" y="4062412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Дополнительный информационный блок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41D2BE2-2956-4621-B30C-7429DE16F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9" y="342568"/>
            <a:ext cx="2770467" cy="11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84300" y="3019425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44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Название презентации</a:t>
            </a:r>
          </a:p>
          <a:p>
            <a:pPr algn="ctr">
              <a:lnSpc>
                <a:spcPct val="100000"/>
              </a:lnSpc>
            </a:pPr>
            <a:endParaRPr lang="ru-RU" altLang="ru-RU" sz="20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84300" y="4062412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80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Дополнительный информационный блок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17330B-6506-4403-9411-ABE882A39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9" y="342569"/>
            <a:ext cx="2770575" cy="1107948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488C8C18-FD74-48B8-A33D-3F7E8C4FF487}"/>
              </a:ext>
            </a:extLst>
          </p:cNvPr>
          <p:cNvSpPr txBox="1"/>
          <p:nvPr/>
        </p:nvSpPr>
        <p:spPr>
          <a:xfrm>
            <a:off x="8883650" y="643908"/>
            <a:ext cx="1447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</p:spTree>
    <p:extLst>
      <p:ext uri="{BB962C8B-B14F-4D97-AF65-F5344CB8AC3E}">
        <p14:creationId xmlns:p14="http://schemas.microsoft.com/office/powerpoint/2010/main" val="379573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84300" y="3019425"/>
            <a:ext cx="82232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ru-RU" sz="4400" dirty="0" smtClean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Title</a:t>
            </a:r>
            <a:endParaRPr lang="ru-RU" altLang="ru-RU" sz="44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endParaRPr lang="ru-RU" altLang="ru-RU" sz="2000" dirty="0">
              <a:solidFill>
                <a:srgbClr val="0059A9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84300" y="4062412"/>
            <a:ext cx="8223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ru-RU" sz="2800" dirty="0" smtClean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Information </a:t>
            </a:r>
            <a:r>
              <a:rPr lang="en-US" altLang="ru-RU" sz="2800" dirty="0">
                <a:solidFill>
                  <a:srgbClr val="0059A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block</a:t>
            </a:r>
            <a:endParaRPr lang="ru-RU" altLang="ru-RU" sz="2800" dirty="0">
              <a:solidFill>
                <a:srgbClr val="0059A9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488C8C18-FD74-48B8-A33D-3F7E8C4FF487}"/>
              </a:ext>
            </a:extLst>
          </p:cNvPr>
          <p:cNvSpPr txBox="1"/>
          <p:nvPr/>
        </p:nvSpPr>
        <p:spPr>
          <a:xfrm>
            <a:off x="8883650" y="643908"/>
            <a:ext cx="1447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59A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guap.ru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8505"/>
            <a:ext cx="2770575" cy="1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116</Words>
  <Application>Microsoft Office PowerPoint</Application>
  <PresentationFormat>Произвольный</PresentationFormat>
  <Paragraphs>52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Roboto</vt:lpstr>
      <vt:lpstr>Roboto Light</vt:lpstr>
      <vt:lpstr>Trebuchet MS</vt:lpstr>
      <vt:lpstr>Calibri Light</vt:lpstr>
      <vt:lpstr>Roboto Medium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Сергей</cp:lastModifiedBy>
  <cp:revision>96</cp:revision>
  <cp:lastPrinted>2018-09-06T11:54:59Z</cp:lastPrinted>
  <dcterms:created xsi:type="dcterms:W3CDTF">2017-12-17T07:35:55Z</dcterms:created>
  <dcterms:modified xsi:type="dcterms:W3CDTF">2019-01-25T10:42:28Z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2017-12-06T00:00:00Z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2017-12-17T00:00:00Z</vt:filetime>
  </property>
</Properties>
</file>