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 id="2147483657" r:id="rId2"/>
    <p:sldMasterId id="2147483828" r:id="rId3"/>
    <p:sldMasterId id="2147483833" r:id="rId4"/>
  </p:sldMasterIdLst>
  <p:notesMasterIdLst>
    <p:notesMasterId r:id="rId34"/>
  </p:notesMasterIdLst>
  <p:handoutMasterIdLst>
    <p:handoutMasterId r:id="rId35"/>
  </p:handoutMasterIdLst>
  <p:sldIdLst>
    <p:sldId id="1171" r:id="rId5"/>
    <p:sldId id="1126" r:id="rId6"/>
    <p:sldId id="1173" r:id="rId7"/>
    <p:sldId id="1097" r:id="rId8"/>
    <p:sldId id="1172" r:id="rId9"/>
    <p:sldId id="1102" r:id="rId10"/>
    <p:sldId id="1185" r:id="rId11"/>
    <p:sldId id="1174" r:id="rId12"/>
    <p:sldId id="1170" r:id="rId13"/>
    <p:sldId id="1180" r:id="rId14"/>
    <p:sldId id="1181" r:id="rId15"/>
    <p:sldId id="1179" r:id="rId16"/>
    <p:sldId id="1177" r:id="rId17"/>
    <p:sldId id="1186" r:id="rId18"/>
    <p:sldId id="1187" r:id="rId19"/>
    <p:sldId id="1188" r:id="rId20"/>
    <p:sldId id="1194" r:id="rId21"/>
    <p:sldId id="1195" r:id="rId22"/>
    <p:sldId id="1189" r:id="rId23"/>
    <p:sldId id="1198" r:id="rId24"/>
    <p:sldId id="1129" r:id="rId25"/>
    <p:sldId id="1119" r:id="rId26"/>
    <p:sldId id="1175" r:id="rId27"/>
    <p:sldId id="1190" r:id="rId28"/>
    <p:sldId id="1191" r:id="rId29"/>
    <p:sldId id="1120" r:id="rId30"/>
    <p:sldId id="1192" r:id="rId31"/>
    <p:sldId id="1193" r:id="rId32"/>
    <p:sldId id="1197" r:id="rId33"/>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Jura" pitchFamily="2" charset="0"/>
      <p:regular r:id="rId40"/>
      <p:bold r:id="rId41"/>
    </p:embeddedFont>
    <p:embeddedFont>
      <p:font typeface="Jura SemiBold" pitchFamily="2" charset="0"/>
      <p:bold r:id="rId4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уководство" id="{E6ECDA77-1B8E-0E4F-8DDA-529EB99512FD}">
          <p14:sldIdLst>
            <p14:sldId id="1171"/>
            <p14:sldId id="1126"/>
            <p14:sldId id="1173"/>
            <p14:sldId id="1097"/>
            <p14:sldId id="1172"/>
            <p14:sldId id="1102"/>
            <p14:sldId id="1185"/>
          </p14:sldIdLst>
        </p14:section>
        <p14:section name="Пример презентации" id="{09F8C32E-5747-4822-BAD0-340E7A748DE7}">
          <p14:sldIdLst>
            <p14:sldId id="1174"/>
            <p14:sldId id="1170"/>
            <p14:sldId id="1180"/>
            <p14:sldId id="1181"/>
            <p14:sldId id="1179"/>
            <p14:sldId id="1177"/>
            <p14:sldId id="1186"/>
            <p14:sldId id="1187"/>
            <p14:sldId id="1188"/>
            <p14:sldId id="1194"/>
            <p14:sldId id="1195"/>
            <p14:sldId id="1189"/>
            <p14:sldId id="1198"/>
            <p14:sldId id="1129"/>
            <p14:sldId id="1119"/>
          </p14:sldIdLst>
        </p14:section>
        <p14:section name="Дополнительные материалы" id="{62AE7809-B62A-4B2F-9EA4-7E7E0961CF08}">
          <p14:sldIdLst>
            <p14:sldId id="1175"/>
            <p14:sldId id="1190"/>
            <p14:sldId id="1191"/>
            <p14:sldId id="1120"/>
          </p14:sldIdLst>
        </p14:section>
        <p14:section name="Макеты для завершения презентации" id="{7BDEF82D-D64F-4A14-9B34-FEADAC1724BD}">
          <p14:sldIdLst>
            <p14:sldId id="1192"/>
            <p14:sldId id="1193"/>
            <p14:sldId id="11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лексей Малышев" initials="АМ" lastIdx="8" clrIdx="0">
    <p:extLst>
      <p:ext uri="{19B8F6BF-5375-455C-9EA6-DF929625EA0E}">
        <p15:presenceInfo xmlns:p15="http://schemas.microsoft.com/office/powerpoint/2012/main" userId="8ae9c15f625b32bb" providerId="Windows Live"/>
      </p:ext>
    </p:extLst>
  </p:cmAuthor>
  <p:cmAuthor id="2" name="OCTS" initials="O" lastIdx="1" clrIdx="1">
    <p:extLst>
      <p:ext uri="{19B8F6BF-5375-455C-9EA6-DF929625EA0E}">
        <p15:presenceInfo xmlns:p15="http://schemas.microsoft.com/office/powerpoint/2012/main" userId="OCTS" providerId="None"/>
      </p:ext>
    </p:extLst>
  </p:cmAuthor>
  <p:cmAuthor id="3" name="Kostylev Andrey" initials="KA" lastIdx="1" clrIdx="2">
    <p:extLst>
      <p:ext uri="{19B8F6BF-5375-455C-9EA6-DF929625EA0E}">
        <p15:presenceInfo xmlns:p15="http://schemas.microsoft.com/office/powerpoint/2012/main" userId="146efb04217a1102" providerId="Windows Live"/>
      </p:ext>
    </p:extLst>
  </p:cmAuthor>
  <p:cmAuthor id="4" name="Elizaveta Kostyleva" initials="EK" lastIdx="1" clrIdx="3">
    <p:extLst>
      <p:ext uri="{19B8F6BF-5375-455C-9EA6-DF929625EA0E}">
        <p15:presenceInfo xmlns:p15="http://schemas.microsoft.com/office/powerpoint/2012/main" userId="S::ekostyleva@lifevantage.com::e5a115f0-bdb1-48b8-969c-0a472e870de3" providerId="AD"/>
      </p:ext>
    </p:extLst>
  </p:cmAuthor>
  <p:cmAuthor id="5" name="ОЦТС" initials="О" lastIdx="2" clrIdx="4">
    <p:extLst>
      <p:ext uri="{19B8F6BF-5375-455C-9EA6-DF929625EA0E}">
        <p15:presenceInfo xmlns:p15="http://schemas.microsoft.com/office/powerpoint/2012/main" userId="ОЦТС"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A"/>
    <a:srgbClr val="9D9D9D"/>
    <a:srgbClr val="FEFEF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0520" autoAdjust="0"/>
  </p:normalViewPr>
  <p:slideViewPr>
    <p:cSldViewPr snapToGrid="0" snapToObjects="1">
      <p:cViewPr varScale="1">
        <p:scale>
          <a:sx n="114" d="100"/>
          <a:sy n="114" d="100"/>
        </p:scale>
        <p:origin x="108" y="-330"/>
      </p:cViewPr>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7146"/>
    </p:cViewPr>
  </p:sorterViewPr>
  <p:notesViewPr>
    <p:cSldViewPr snapToGrid="0" snapToObjects="1">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1CA-4411-9554-596843E60CD1}"/>
            </c:ext>
          </c:extLst>
        </c:ser>
        <c:ser>
          <c:idx val="1"/>
          <c:order val="1"/>
          <c:tx>
            <c:strRef>
              <c:f>Лист1!$C$1</c:f>
              <c:strCache>
                <c:ptCount val="1"/>
                <c:pt idx="0">
                  <c:v>Ряд 2</c:v>
                </c:pt>
              </c:strCache>
            </c:strRef>
          </c:tx>
          <c:spPr>
            <a:solidFill>
              <a:schemeClr val="accent2"/>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1CA-4411-9554-596843E60CD1}"/>
            </c:ext>
          </c:extLst>
        </c:ser>
        <c:ser>
          <c:idx val="2"/>
          <c:order val="2"/>
          <c:tx>
            <c:strRef>
              <c:f>Лист1!$D$1</c:f>
              <c:strCache>
                <c:ptCount val="1"/>
                <c:pt idx="0">
                  <c:v>Ряд 3</c:v>
                </c:pt>
              </c:strCache>
            </c:strRef>
          </c:tx>
          <c:spPr>
            <a:solidFill>
              <a:schemeClr val="accent3"/>
            </a:solidFill>
            <a:ln>
              <a:noFill/>
            </a:ln>
            <a:effectLst/>
          </c:spPr>
          <c:invertIfNegative val="0"/>
          <c:cat>
            <c:strRef>
              <c:f>Лист1!$A$2:$A$5</c:f>
              <c:strCache>
                <c:ptCount val="4"/>
                <c:pt idx="0">
                  <c:v>Категория 1</c:v>
                </c:pt>
                <c:pt idx="1">
                  <c:v>Категория 2</c:v>
                </c:pt>
                <c:pt idx="2">
                  <c:v>Категория 3</c:v>
                </c:pt>
                <c:pt idx="3">
                  <c:v>Категория 4</c:v>
                </c:pt>
              </c:strCache>
            </c:strRef>
          </c:cat>
          <c:val>
            <c:numRef>
              <c:f>Лист1!$D$2:$D$5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1CA-4411-9554-596843E60CD1}"/>
            </c:ext>
          </c:extLst>
        </c:ser>
        <c:dLbls>
          <c:showLegendKey val="0"/>
          <c:showVal val="0"/>
          <c:showCatName val="0"/>
          <c:showSerName val="0"/>
          <c:showPercent val="0"/>
          <c:showBubbleSize val="0"/>
        </c:dLbls>
        <c:gapWidth val="219"/>
        <c:overlap val="-27"/>
        <c:axId val="1017380336"/>
        <c:axId val="1191344480"/>
      </c:barChart>
      <c:catAx>
        <c:axId val="101738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91344480"/>
        <c:crosses val="autoZero"/>
        <c:auto val="1"/>
        <c:lblAlgn val="ctr"/>
        <c:lblOffset val="100"/>
        <c:noMultiLvlLbl val="0"/>
      </c:catAx>
      <c:valAx>
        <c:axId val="1191344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01738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78F288-5E3C-4F81-AD43-7789565D29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82D620-2592-455C-9AF4-8E2D0C2F79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FFCE6C-E7E6-4C35-A8B5-8F9784AA6873}" type="datetimeFigureOut">
              <a:rPr lang="en-US" smtClean="0"/>
              <a:t>10/14/2025</a:t>
            </a:fld>
            <a:endParaRPr lang="en-US"/>
          </a:p>
        </p:txBody>
      </p:sp>
      <p:sp>
        <p:nvSpPr>
          <p:cNvPr id="4" name="Footer Placeholder 3">
            <a:extLst>
              <a:ext uri="{FF2B5EF4-FFF2-40B4-BE49-F238E27FC236}">
                <a16:creationId xmlns:a16="http://schemas.microsoft.com/office/drawing/2014/main" id="{F55628E3-CFC5-471A-B6A2-9F949B2E8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586937-338C-4D39-8822-B1F000CF6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E77762-F59A-4FB1-90F9-50BE76F03354}" type="slidenum">
              <a:rPr lang="en-US" smtClean="0"/>
              <a:t>‹#›</a:t>
            </a:fld>
            <a:endParaRPr lang="en-US"/>
          </a:p>
        </p:txBody>
      </p:sp>
    </p:spTree>
    <p:extLst>
      <p:ext uri="{BB962C8B-B14F-4D97-AF65-F5344CB8AC3E}">
        <p14:creationId xmlns:p14="http://schemas.microsoft.com/office/powerpoint/2010/main" val="154855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46D5B-6567-794D-8CBA-5CCA973D6774}" type="datetimeFigureOut">
              <a:t>14.10.2025</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DE2F8-02D4-C448-B364-7246A6689E7F}" type="slidenum">
              <a:t>‹#›</a:t>
            </a:fld>
            <a:endParaRPr lang="ru-RU"/>
          </a:p>
        </p:txBody>
      </p:sp>
    </p:spTree>
    <p:extLst>
      <p:ext uri="{BB962C8B-B14F-4D97-AF65-F5344CB8AC3E}">
        <p14:creationId xmlns:p14="http://schemas.microsoft.com/office/powerpoint/2010/main" val="168793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2</a:t>
            </a:fld>
            <a:endParaRPr lang="ru-RU" dirty="0"/>
          </a:p>
        </p:txBody>
      </p:sp>
    </p:spTree>
    <p:extLst>
      <p:ext uri="{BB962C8B-B14F-4D97-AF65-F5344CB8AC3E}">
        <p14:creationId xmlns:p14="http://schemas.microsoft.com/office/powerpoint/2010/main" val="187417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3</a:t>
            </a:fld>
            <a:endParaRPr lang="ru-RU" dirty="0"/>
          </a:p>
        </p:txBody>
      </p:sp>
    </p:spTree>
    <p:extLst>
      <p:ext uri="{BB962C8B-B14F-4D97-AF65-F5344CB8AC3E}">
        <p14:creationId xmlns:p14="http://schemas.microsoft.com/office/powerpoint/2010/main" val="381435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4</a:t>
            </a:fld>
            <a:endParaRPr lang="ru-RU" dirty="0"/>
          </a:p>
        </p:txBody>
      </p:sp>
    </p:spTree>
    <p:extLst>
      <p:ext uri="{BB962C8B-B14F-4D97-AF65-F5344CB8AC3E}">
        <p14:creationId xmlns:p14="http://schemas.microsoft.com/office/powerpoint/2010/main" val="15240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5</a:t>
            </a:fld>
            <a:endParaRPr lang="ru-RU" dirty="0"/>
          </a:p>
        </p:txBody>
      </p:sp>
    </p:spTree>
    <p:extLst>
      <p:ext uri="{BB962C8B-B14F-4D97-AF65-F5344CB8AC3E}">
        <p14:creationId xmlns:p14="http://schemas.microsoft.com/office/powerpoint/2010/main" val="377994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6</a:t>
            </a:fld>
            <a:endParaRPr lang="ru-RU" dirty="0"/>
          </a:p>
        </p:txBody>
      </p:sp>
    </p:spTree>
    <p:extLst>
      <p:ext uri="{BB962C8B-B14F-4D97-AF65-F5344CB8AC3E}">
        <p14:creationId xmlns:p14="http://schemas.microsoft.com/office/powerpoint/2010/main" val="109375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11</a:t>
            </a:fld>
            <a:endParaRPr lang="ru-RU" dirty="0"/>
          </a:p>
        </p:txBody>
      </p:sp>
    </p:spTree>
    <p:extLst>
      <p:ext uri="{BB962C8B-B14F-4D97-AF65-F5344CB8AC3E}">
        <p14:creationId xmlns:p14="http://schemas.microsoft.com/office/powerpoint/2010/main" val="369291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EDE2F8-02D4-C448-B364-7246A6689E7F}" type="slidenum">
              <a:rPr lang="ru-RU" smtClean="0"/>
              <a:t>12</a:t>
            </a:fld>
            <a:endParaRPr lang="ru-RU" dirty="0"/>
          </a:p>
        </p:txBody>
      </p:sp>
    </p:spTree>
    <p:extLst>
      <p:ext uri="{BB962C8B-B14F-4D97-AF65-F5344CB8AC3E}">
        <p14:creationId xmlns:p14="http://schemas.microsoft.com/office/powerpoint/2010/main" val="317947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sv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7.sv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5.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ая стран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76EB76-0898-4F71-9685-0F9BE4E1FB42}"/>
              </a:ext>
            </a:extLst>
          </p:cNvPr>
          <p:cNvSpPr>
            <a:spLocks noGrp="1"/>
          </p:cNvSpPr>
          <p:nvPr>
            <p:ph type="title"/>
          </p:nvPr>
        </p:nvSpPr>
        <p:spPr>
          <a:xfrm>
            <a:off x="550864" y="2509678"/>
            <a:ext cx="8051638" cy="1325563"/>
          </a:xfrm>
          <a:prstGeom prst="rect">
            <a:avLst/>
          </a:prstGeom>
        </p:spPr>
        <p:txBody>
          <a:bodyPr/>
          <a:lstStyle/>
          <a:p>
            <a:r>
              <a:rPr lang="ru-RU" dirty="0"/>
              <a:t>Образец заголовка</a:t>
            </a:r>
          </a:p>
        </p:txBody>
      </p:sp>
      <p:sp>
        <p:nvSpPr>
          <p:cNvPr id="4" name="Текст 3">
            <a:extLst>
              <a:ext uri="{FF2B5EF4-FFF2-40B4-BE49-F238E27FC236}">
                <a16:creationId xmlns:a16="http://schemas.microsoft.com/office/drawing/2014/main" id="{17CD38B1-ACC6-416C-AF72-6F91347F95C0}"/>
              </a:ext>
            </a:extLst>
          </p:cNvPr>
          <p:cNvSpPr>
            <a:spLocks noGrp="1"/>
          </p:cNvSpPr>
          <p:nvPr>
            <p:ph type="body" sz="quarter" idx="10" hasCustomPrompt="1"/>
          </p:nvPr>
        </p:nvSpPr>
        <p:spPr>
          <a:xfrm>
            <a:off x="550863" y="4568243"/>
            <a:ext cx="6330950" cy="841155"/>
          </a:xfrm>
        </p:spPr>
        <p:txBody>
          <a:bodyPr/>
          <a:lstStyle>
            <a:lvl1pPr>
              <a:spcBef>
                <a:spcPts val="0"/>
              </a:spcBef>
              <a:defRPr/>
            </a:lvl1pPr>
            <a:lvl3pPr marL="914400" indent="0">
              <a:buNone/>
              <a:defRPr/>
            </a:lvl3pPr>
          </a:lstStyle>
          <a:p>
            <a:pPr lvl="0"/>
            <a:r>
              <a:rPr lang="ru-RU" dirty="0"/>
              <a:t>Имя Фамилия </a:t>
            </a:r>
          </a:p>
        </p:txBody>
      </p:sp>
      <p:sp>
        <p:nvSpPr>
          <p:cNvPr id="9" name="Текст 8">
            <a:extLst>
              <a:ext uri="{FF2B5EF4-FFF2-40B4-BE49-F238E27FC236}">
                <a16:creationId xmlns:a16="http://schemas.microsoft.com/office/drawing/2014/main" id="{F0C140D7-ACA5-419A-846F-D1888293EFFD}"/>
              </a:ext>
            </a:extLst>
          </p:cNvPr>
          <p:cNvSpPr>
            <a:spLocks noGrp="1"/>
          </p:cNvSpPr>
          <p:nvPr>
            <p:ph type="body" sz="quarter" idx="12" hasCustomPrompt="1"/>
          </p:nvPr>
        </p:nvSpPr>
        <p:spPr>
          <a:xfrm>
            <a:off x="8152598" y="5993952"/>
            <a:ext cx="3488540" cy="387798"/>
          </a:xfrm>
        </p:spPr>
        <p:txBody>
          <a:bodyPr/>
          <a:lstStyle>
            <a:lvl2pPr>
              <a:defRPr/>
            </a:lvl2pPr>
            <a:lvl3pPr marL="914400" indent="0">
              <a:buNone/>
              <a:defRPr/>
            </a:lvl3pPr>
          </a:lstStyle>
          <a:p>
            <a:pPr lvl="1"/>
            <a:r>
              <a:rPr lang="ru-RU" dirty="0"/>
              <a:t>Дата</a:t>
            </a:r>
          </a:p>
        </p:txBody>
      </p:sp>
    </p:spTree>
    <p:extLst>
      <p:ext uri="{BB962C8B-B14F-4D97-AF65-F5344CB8AC3E}">
        <p14:creationId xmlns:p14="http://schemas.microsoft.com/office/powerpoint/2010/main" val="289141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устой 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17173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Завершение презентации 1">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E2EEAFE0-7392-40DD-AFA2-4F1494310567}"/>
              </a:ext>
            </a:extLst>
          </p:cNvPr>
          <p:cNvGrpSpPr/>
          <p:nvPr userDrawn="1"/>
        </p:nvGrpSpPr>
        <p:grpSpPr>
          <a:xfrm>
            <a:off x="7278174" y="463550"/>
            <a:ext cx="7233003" cy="7878192"/>
            <a:chOff x="5512874" y="-562358"/>
            <a:chExt cx="7233003" cy="7878192"/>
          </a:xfrm>
        </p:grpSpPr>
        <p:pic>
          <p:nvPicPr>
            <p:cNvPr id="5" name="Рисунок 4">
              <a:extLst>
                <a:ext uri="{FF2B5EF4-FFF2-40B4-BE49-F238E27FC236}">
                  <a16:creationId xmlns:a16="http://schemas.microsoft.com/office/drawing/2014/main" id="{F0BB952B-4EED-4202-84C4-34439292CB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8643" y="3172459"/>
              <a:ext cx="4400550" cy="4143375"/>
            </a:xfrm>
            <a:prstGeom prst="rect">
              <a:avLst/>
            </a:prstGeom>
          </p:spPr>
        </p:pic>
        <p:pic>
          <p:nvPicPr>
            <p:cNvPr id="6" name="Рисунок 5">
              <a:extLst>
                <a:ext uri="{FF2B5EF4-FFF2-40B4-BE49-F238E27FC236}">
                  <a16:creationId xmlns:a16="http://schemas.microsoft.com/office/drawing/2014/main" id="{392F73D5-F898-4BBA-9814-5B3B78AD4D7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604900">
              <a:off x="5512874" y="-562358"/>
              <a:ext cx="4105275" cy="3590925"/>
            </a:xfrm>
            <a:prstGeom prst="rect">
              <a:avLst/>
            </a:prstGeom>
          </p:spPr>
        </p:pic>
        <p:pic>
          <p:nvPicPr>
            <p:cNvPr id="7" name="Рисунок 6">
              <a:extLst>
                <a:ext uri="{FF2B5EF4-FFF2-40B4-BE49-F238E27FC236}">
                  <a16:creationId xmlns:a16="http://schemas.microsoft.com/office/drawing/2014/main" id="{922CAE82-A819-4532-BE2D-3A16BFB0830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02502" y="1233105"/>
              <a:ext cx="4143375" cy="3886200"/>
            </a:xfrm>
            <a:prstGeom prst="rect">
              <a:avLst/>
            </a:prstGeom>
          </p:spPr>
        </p:pic>
      </p:grpSp>
      <p:cxnSp>
        <p:nvCxnSpPr>
          <p:cNvPr id="3" name="Прямая соединительная линия 2">
            <a:extLst>
              <a:ext uri="{FF2B5EF4-FFF2-40B4-BE49-F238E27FC236}">
                <a16:creationId xmlns:a16="http://schemas.microsoft.com/office/drawing/2014/main" id="{188270A5-5B56-4CCE-84C6-4D75D2450723}"/>
              </a:ext>
            </a:extLst>
          </p:cNvPr>
          <p:cNvCxnSpPr>
            <a:cxnSpLocks/>
          </p:cNvCxnSpPr>
          <p:nvPr userDrawn="1"/>
        </p:nvCxnSpPr>
        <p:spPr>
          <a:xfrm>
            <a:off x="550863" y="6010277"/>
            <a:ext cx="11090275" cy="0"/>
          </a:xfrm>
          <a:prstGeom prst="line">
            <a:avLst/>
          </a:prstGeom>
          <a:ln w="15875" cap="rnd">
            <a:gradFill>
              <a:gsLst>
                <a:gs pos="0">
                  <a:schemeClr val="accent1"/>
                </a:gs>
                <a:gs pos="54000">
                  <a:schemeClr val="accent3"/>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AFB8C0-5C8E-4D3D-ADF9-00059CE618CF}"/>
              </a:ext>
            </a:extLst>
          </p:cNvPr>
          <p:cNvSpPr txBox="1"/>
          <p:nvPr userDrawn="1"/>
        </p:nvSpPr>
        <p:spPr>
          <a:xfrm>
            <a:off x="9541404" y="6179006"/>
            <a:ext cx="2099734" cy="21544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rPr>
              <a:t>guap.ru</a:t>
            </a:r>
            <a:endParaRPr lang="ru-RU" sz="1400" b="1" dirty="0">
              <a:solidFill>
                <a:schemeClr val="tx2"/>
              </a:solidFill>
            </a:endParaRPr>
          </a:p>
        </p:txBody>
      </p:sp>
      <p:pic>
        <p:nvPicPr>
          <p:cNvPr id="9" name="Рисунок 8">
            <a:extLst>
              <a:ext uri="{FF2B5EF4-FFF2-40B4-BE49-F238E27FC236}">
                <a16:creationId xmlns:a16="http://schemas.microsoft.com/office/drawing/2014/main" id="{68804750-B4D1-49A4-B342-52C6B4BBF98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291471" y="4755146"/>
            <a:ext cx="1451265" cy="1451265"/>
          </a:xfrm>
          <a:prstGeom prst="rect">
            <a:avLst/>
          </a:prstGeom>
        </p:spPr>
      </p:pic>
    </p:spTree>
    <p:extLst>
      <p:ext uri="{BB962C8B-B14F-4D97-AF65-F5344CB8AC3E}">
        <p14:creationId xmlns:p14="http://schemas.microsoft.com/office/powerpoint/2010/main" val="273877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вершение презентации 2">
    <p:spTree>
      <p:nvGrpSpPr>
        <p:cNvPr id="1" name=""/>
        <p:cNvGrpSpPr/>
        <p:nvPr/>
      </p:nvGrpSpPr>
      <p:grpSpPr>
        <a:xfrm>
          <a:off x="0" y="0"/>
          <a:ext cx="0" cy="0"/>
          <a:chOff x="0" y="0"/>
          <a:chExt cx="0" cy="0"/>
        </a:xfrm>
      </p:grpSpPr>
      <p:pic>
        <p:nvPicPr>
          <p:cNvPr id="34" name="Рисунок 33">
            <a:extLst>
              <a:ext uri="{FF2B5EF4-FFF2-40B4-BE49-F238E27FC236}">
                <a16:creationId xmlns:a16="http://schemas.microsoft.com/office/drawing/2014/main" id="{82667628-CD4C-4455-A63B-EFCA9F4351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784055" y="-1309606"/>
            <a:ext cx="18712109" cy="11880000"/>
          </a:xfrm>
          <a:prstGeom prst="rect">
            <a:avLst/>
          </a:prstGeom>
        </p:spPr>
      </p:pic>
      <p:grpSp>
        <p:nvGrpSpPr>
          <p:cNvPr id="12" name="Группа 11">
            <a:extLst>
              <a:ext uri="{FF2B5EF4-FFF2-40B4-BE49-F238E27FC236}">
                <a16:creationId xmlns:a16="http://schemas.microsoft.com/office/drawing/2014/main" id="{20AE7AB8-33CB-4F72-B211-843DEEC2E96A}"/>
              </a:ext>
            </a:extLst>
          </p:cNvPr>
          <p:cNvGrpSpPr/>
          <p:nvPr userDrawn="1"/>
        </p:nvGrpSpPr>
        <p:grpSpPr>
          <a:xfrm>
            <a:off x="-2544646" y="68490"/>
            <a:ext cx="7233003" cy="7878192"/>
            <a:chOff x="5512874" y="-562358"/>
            <a:chExt cx="7233003" cy="7878192"/>
          </a:xfrm>
        </p:grpSpPr>
        <p:pic>
          <p:nvPicPr>
            <p:cNvPr id="19" name="Рисунок 18">
              <a:extLst>
                <a:ext uri="{FF2B5EF4-FFF2-40B4-BE49-F238E27FC236}">
                  <a16:creationId xmlns:a16="http://schemas.microsoft.com/office/drawing/2014/main" id="{7F7BA35D-F2C2-4B3E-BFD1-6DEA2FC47C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8643" y="3172459"/>
              <a:ext cx="4400550" cy="4143375"/>
            </a:xfrm>
            <a:prstGeom prst="rect">
              <a:avLst/>
            </a:prstGeom>
          </p:spPr>
        </p:pic>
        <p:pic>
          <p:nvPicPr>
            <p:cNvPr id="20" name="Рисунок 19">
              <a:extLst>
                <a:ext uri="{FF2B5EF4-FFF2-40B4-BE49-F238E27FC236}">
                  <a16:creationId xmlns:a16="http://schemas.microsoft.com/office/drawing/2014/main" id="{3A103D09-29B9-4E75-9D6A-8C4423C6CAF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604900">
              <a:off x="5512874" y="-562358"/>
              <a:ext cx="4105275" cy="3590925"/>
            </a:xfrm>
            <a:prstGeom prst="rect">
              <a:avLst/>
            </a:prstGeom>
          </p:spPr>
        </p:pic>
        <p:pic>
          <p:nvPicPr>
            <p:cNvPr id="21" name="Рисунок 20">
              <a:extLst>
                <a:ext uri="{FF2B5EF4-FFF2-40B4-BE49-F238E27FC236}">
                  <a16:creationId xmlns:a16="http://schemas.microsoft.com/office/drawing/2014/main" id="{7F59921E-0D09-4C61-B774-654E8F3BFF5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602502" y="1233105"/>
              <a:ext cx="4143375" cy="3886200"/>
            </a:xfrm>
            <a:prstGeom prst="rect">
              <a:avLst/>
            </a:prstGeom>
          </p:spPr>
        </p:pic>
      </p:grpSp>
      <p:sp>
        <p:nvSpPr>
          <p:cNvPr id="14" name="TextBox 13">
            <a:extLst>
              <a:ext uri="{FF2B5EF4-FFF2-40B4-BE49-F238E27FC236}">
                <a16:creationId xmlns:a16="http://schemas.microsoft.com/office/drawing/2014/main" id="{83A6AFA2-D81A-4798-AEC0-3F4A7A8C22AC}"/>
              </a:ext>
            </a:extLst>
          </p:cNvPr>
          <p:cNvSpPr txBox="1"/>
          <p:nvPr userDrawn="1"/>
        </p:nvSpPr>
        <p:spPr>
          <a:xfrm rot="16200000">
            <a:off x="9951639" y="4691792"/>
            <a:ext cx="320506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lumMod val="50000"/>
                  </a:schemeClr>
                </a:solidFill>
              </a:rPr>
              <a:t>© </a:t>
            </a:r>
            <a:r>
              <a:rPr lang="ru-RU" sz="1100" b="0" dirty="0">
                <a:solidFill>
                  <a:schemeClr val="bg1">
                    <a:lumMod val="50000"/>
                  </a:schemeClr>
                </a:solidFill>
              </a:rPr>
              <a:t>ГУАП, 202</a:t>
            </a:r>
            <a:r>
              <a:rPr lang="en-US" sz="1100" b="0" dirty="0">
                <a:solidFill>
                  <a:schemeClr val="bg1">
                    <a:lumMod val="50000"/>
                  </a:schemeClr>
                </a:solidFill>
              </a:rPr>
              <a:t>5</a:t>
            </a:r>
            <a:endParaRPr lang="ru-RU" sz="1400" b="0" dirty="0">
              <a:solidFill>
                <a:schemeClr val="bg1">
                  <a:lumMod val="50000"/>
                </a:schemeClr>
              </a:solidFill>
            </a:endParaRPr>
          </a:p>
        </p:txBody>
      </p:sp>
      <p:pic>
        <p:nvPicPr>
          <p:cNvPr id="8" name="Рисунок 7">
            <a:extLst>
              <a:ext uri="{FF2B5EF4-FFF2-40B4-BE49-F238E27FC236}">
                <a16:creationId xmlns:a16="http://schemas.microsoft.com/office/drawing/2014/main" id="{92AA982C-7664-46F1-8400-12A05DD8D339}"/>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b="12065"/>
          <a:stretch/>
        </p:blipFill>
        <p:spPr>
          <a:xfrm>
            <a:off x="9530459" y="3196985"/>
            <a:ext cx="2300233" cy="2022716"/>
          </a:xfrm>
          <a:prstGeom prst="rect">
            <a:avLst/>
          </a:prstGeom>
        </p:spPr>
      </p:pic>
      <p:pic>
        <p:nvPicPr>
          <p:cNvPr id="32" name="Рисунок 31">
            <a:extLst>
              <a:ext uri="{FF2B5EF4-FFF2-40B4-BE49-F238E27FC236}">
                <a16:creationId xmlns:a16="http://schemas.microsoft.com/office/drawing/2014/main" id="{788B8549-CCB0-4BFE-B2DA-121C8CDA0186}"/>
              </a:ext>
            </a:extLst>
          </p:cNvPr>
          <p:cNvPicPr>
            <a:picLocks noChangeAspect="1"/>
          </p:cNvPicPr>
          <p:nvPr userDrawn="1"/>
        </p:nvPicPr>
        <p:blipFill>
          <a:blip r:embed="rId12"/>
          <a:stretch>
            <a:fillRect/>
          </a:stretch>
        </p:blipFill>
        <p:spPr>
          <a:xfrm>
            <a:off x="10505081" y="5486400"/>
            <a:ext cx="925835" cy="925835"/>
          </a:xfrm>
          <a:prstGeom prst="rect">
            <a:avLst/>
          </a:prstGeom>
        </p:spPr>
      </p:pic>
    </p:spTree>
    <p:extLst>
      <p:ext uri="{BB962C8B-B14F-4D97-AF65-F5344CB8AC3E}">
        <p14:creationId xmlns:p14="http://schemas.microsoft.com/office/powerpoint/2010/main" val="2190039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Завершение презентации 3 - для выступлений">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FC432CA-A470-414A-9A8F-5EF0FAB4F9C9}"/>
              </a:ext>
            </a:extLst>
          </p:cNvPr>
          <p:cNvSpPr txBox="1"/>
          <p:nvPr userDrawn="1"/>
        </p:nvSpPr>
        <p:spPr>
          <a:xfrm>
            <a:off x="9541404" y="6184360"/>
            <a:ext cx="2099734" cy="230832"/>
          </a:xfrm>
          <a:prstGeom prst="rect">
            <a:avLst/>
          </a:prstGeom>
          <a:noFill/>
        </p:spPr>
        <p:txBody>
          <a:bodyPr wrap="square" lIns="0" tIns="0" rIns="0" bIns="0" rtlCol="0">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rPr>
              <a:t>guap.ru</a:t>
            </a:r>
            <a:endParaRPr lang="ru-RU" sz="1500" b="1" dirty="0">
              <a:solidFill>
                <a:schemeClr val="tx2"/>
              </a:solidFill>
            </a:endParaRPr>
          </a:p>
        </p:txBody>
      </p:sp>
      <p:pic>
        <p:nvPicPr>
          <p:cNvPr id="6" name="Рисунок 5">
            <a:extLst>
              <a:ext uri="{FF2B5EF4-FFF2-40B4-BE49-F238E27FC236}">
                <a16:creationId xmlns:a16="http://schemas.microsoft.com/office/drawing/2014/main" id="{0B3DC4DF-58E3-47CF-9B92-3CC2BF190D0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7398"/>
          <a:stretch/>
        </p:blipFill>
        <p:spPr>
          <a:xfrm>
            <a:off x="9266893" y="2591843"/>
            <a:ext cx="2614994" cy="2160043"/>
          </a:xfrm>
          <a:prstGeom prst="rect">
            <a:avLst/>
          </a:prstGeom>
        </p:spPr>
      </p:pic>
      <p:pic>
        <p:nvPicPr>
          <p:cNvPr id="9" name="Рисунок 8">
            <a:extLst>
              <a:ext uri="{FF2B5EF4-FFF2-40B4-BE49-F238E27FC236}">
                <a16:creationId xmlns:a16="http://schemas.microsoft.com/office/drawing/2014/main" id="{7F7BBF77-6135-4FF5-A910-C54467D92A73}"/>
              </a:ext>
            </a:extLst>
          </p:cNvPr>
          <p:cNvPicPr>
            <a:picLocks noChangeAspect="1"/>
          </p:cNvPicPr>
          <p:nvPr userDrawn="1"/>
        </p:nvPicPr>
        <p:blipFill>
          <a:blip r:embed="rId4"/>
          <a:stretch>
            <a:fillRect/>
          </a:stretch>
        </p:blipFill>
        <p:spPr>
          <a:xfrm>
            <a:off x="10410503" y="4714657"/>
            <a:ext cx="1230635" cy="1230635"/>
          </a:xfrm>
          <a:prstGeom prst="rect">
            <a:avLst/>
          </a:prstGeom>
        </p:spPr>
      </p:pic>
    </p:spTree>
    <p:extLst>
      <p:ext uri="{BB962C8B-B14F-4D97-AF65-F5344CB8AC3E}">
        <p14:creationId xmlns:p14="http://schemas.microsoft.com/office/powerpoint/2010/main" val="199150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Завершение презентации 4 - с контактами">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6D2FD97A-F10C-4555-AAFF-3F4CBB0DAB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784055" y="-1309606"/>
            <a:ext cx="18712109" cy="11880000"/>
          </a:xfrm>
          <a:prstGeom prst="rect">
            <a:avLst/>
          </a:prstGeom>
        </p:spPr>
      </p:pic>
      <p:grpSp>
        <p:nvGrpSpPr>
          <p:cNvPr id="14" name="Группа 13">
            <a:extLst>
              <a:ext uri="{FF2B5EF4-FFF2-40B4-BE49-F238E27FC236}">
                <a16:creationId xmlns:a16="http://schemas.microsoft.com/office/drawing/2014/main" id="{65BB14CE-CEE9-4625-BD5C-BCFF4C64355C}"/>
              </a:ext>
            </a:extLst>
          </p:cNvPr>
          <p:cNvGrpSpPr/>
          <p:nvPr userDrawn="1"/>
        </p:nvGrpSpPr>
        <p:grpSpPr>
          <a:xfrm>
            <a:off x="-2544646" y="68490"/>
            <a:ext cx="7233003" cy="7878192"/>
            <a:chOff x="5512874" y="-562358"/>
            <a:chExt cx="7233003" cy="7878192"/>
          </a:xfrm>
        </p:grpSpPr>
        <p:pic>
          <p:nvPicPr>
            <p:cNvPr id="15" name="Рисунок 14">
              <a:extLst>
                <a:ext uri="{FF2B5EF4-FFF2-40B4-BE49-F238E27FC236}">
                  <a16:creationId xmlns:a16="http://schemas.microsoft.com/office/drawing/2014/main" id="{E145D50D-316C-4387-BB3E-6F640CDF578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18643" y="3172459"/>
              <a:ext cx="4400550" cy="4143375"/>
            </a:xfrm>
            <a:prstGeom prst="rect">
              <a:avLst/>
            </a:prstGeom>
          </p:spPr>
        </p:pic>
        <p:pic>
          <p:nvPicPr>
            <p:cNvPr id="16" name="Рисунок 15">
              <a:extLst>
                <a:ext uri="{FF2B5EF4-FFF2-40B4-BE49-F238E27FC236}">
                  <a16:creationId xmlns:a16="http://schemas.microsoft.com/office/drawing/2014/main" id="{7373F9B2-132F-483F-ACAF-654789AC09A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2604900">
              <a:off x="5512874" y="-562358"/>
              <a:ext cx="4105275" cy="3590925"/>
            </a:xfrm>
            <a:prstGeom prst="rect">
              <a:avLst/>
            </a:prstGeom>
          </p:spPr>
        </p:pic>
        <p:pic>
          <p:nvPicPr>
            <p:cNvPr id="17" name="Рисунок 16">
              <a:extLst>
                <a:ext uri="{FF2B5EF4-FFF2-40B4-BE49-F238E27FC236}">
                  <a16:creationId xmlns:a16="http://schemas.microsoft.com/office/drawing/2014/main" id="{97456DE0-D1B0-4C43-8E9B-7D17A88DA7C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602502" y="1233105"/>
              <a:ext cx="4143375" cy="3886200"/>
            </a:xfrm>
            <a:prstGeom prst="rect">
              <a:avLst/>
            </a:prstGeom>
          </p:spPr>
        </p:pic>
      </p:grpSp>
      <p:sp>
        <p:nvSpPr>
          <p:cNvPr id="4" name="Текст 3">
            <a:extLst>
              <a:ext uri="{FF2B5EF4-FFF2-40B4-BE49-F238E27FC236}">
                <a16:creationId xmlns:a16="http://schemas.microsoft.com/office/drawing/2014/main" id="{03FAF823-6E65-4BE2-B22A-CEAA3977E75E}"/>
              </a:ext>
            </a:extLst>
          </p:cNvPr>
          <p:cNvSpPr>
            <a:spLocks noGrp="1"/>
          </p:cNvSpPr>
          <p:nvPr>
            <p:ph type="body" sz="quarter" idx="10" hasCustomPrompt="1"/>
          </p:nvPr>
        </p:nvSpPr>
        <p:spPr>
          <a:xfrm>
            <a:off x="3810001" y="5331374"/>
            <a:ext cx="7831138" cy="1050376"/>
          </a:xfrm>
        </p:spPr>
        <p:txBody>
          <a:bodyPr anchor="ctr" anchorCtr="0"/>
          <a:lstStyle>
            <a:lvl1pPr algn="r">
              <a:defRPr b="0">
                <a:solidFill>
                  <a:schemeClr val="tx1"/>
                </a:solidFill>
              </a:defRPr>
            </a:lvl1pPr>
          </a:lstStyle>
          <a:p>
            <a:pPr lvl="0"/>
            <a:r>
              <a:rPr lang="ru-RU" dirty="0"/>
              <a:t>Контакты</a:t>
            </a:r>
          </a:p>
        </p:txBody>
      </p:sp>
      <p:sp>
        <p:nvSpPr>
          <p:cNvPr id="8" name="TextBox 7">
            <a:extLst>
              <a:ext uri="{FF2B5EF4-FFF2-40B4-BE49-F238E27FC236}">
                <a16:creationId xmlns:a16="http://schemas.microsoft.com/office/drawing/2014/main" id="{8B35DB2F-E371-4AFB-A6F7-D837DD9E2370}"/>
              </a:ext>
            </a:extLst>
          </p:cNvPr>
          <p:cNvSpPr txBox="1"/>
          <p:nvPr userDrawn="1"/>
        </p:nvSpPr>
        <p:spPr>
          <a:xfrm>
            <a:off x="9541404" y="3477568"/>
            <a:ext cx="2099734" cy="230832"/>
          </a:xfrm>
          <a:prstGeom prst="rect">
            <a:avLst/>
          </a:prstGeom>
          <a:noFill/>
        </p:spPr>
        <p:txBody>
          <a:bodyPr wrap="square" lIns="0" tIns="0" rIns="0" bIns="0" rtlCol="0">
            <a:spAutoFit/>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en-US" sz="1500" b="1" dirty="0">
                <a:solidFill>
                  <a:schemeClr val="tx2"/>
                </a:solidFill>
              </a:rPr>
              <a:t>guap.ru</a:t>
            </a:r>
            <a:endParaRPr lang="ru-RU" sz="1500" b="1" dirty="0">
              <a:solidFill>
                <a:schemeClr val="tx2"/>
              </a:solidFill>
            </a:endParaRPr>
          </a:p>
        </p:txBody>
      </p:sp>
      <p:pic>
        <p:nvPicPr>
          <p:cNvPr id="9" name="Рисунок 8">
            <a:extLst>
              <a:ext uri="{FF2B5EF4-FFF2-40B4-BE49-F238E27FC236}">
                <a16:creationId xmlns:a16="http://schemas.microsoft.com/office/drawing/2014/main" id="{7DE2B773-D147-4A95-9625-D365EA49ADF1}"/>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b="17398"/>
          <a:stretch/>
        </p:blipFill>
        <p:spPr>
          <a:xfrm>
            <a:off x="9266893" y="75551"/>
            <a:ext cx="2614994" cy="2160043"/>
          </a:xfrm>
          <a:prstGeom prst="rect">
            <a:avLst/>
          </a:prstGeom>
        </p:spPr>
      </p:pic>
      <p:pic>
        <p:nvPicPr>
          <p:cNvPr id="11" name="Рисунок 10">
            <a:extLst>
              <a:ext uri="{FF2B5EF4-FFF2-40B4-BE49-F238E27FC236}">
                <a16:creationId xmlns:a16="http://schemas.microsoft.com/office/drawing/2014/main" id="{8EDAEECC-F4A9-4EF3-B0A0-74677E453EDE}"/>
              </a:ext>
            </a:extLst>
          </p:cNvPr>
          <p:cNvPicPr>
            <a:picLocks noChangeAspect="1"/>
          </p:cNvPicPr>
          <p:nvPr userDrawn="1"/>
        </p:nvPicPr>
        <p:blipFill>
          <a:blip r:embed="rId12"/>
          <a:stretch>
            <a:fillRect/>
          </a:stretch>
        </p:blipFill>
        <p:spPr>
          <a:xfrm>
            <a:off x="10410503" y="2198365"/>
            <a:ext cx="1230635" cy="1230635"/>
          </a:xfrm>
          <a:prstGeom prst="rect">
            <a:avLst/>
          </a:prstGeom>
        </p:spPr>
      </p:pic>
    </p:spTree>
    <p:extLst>
      <p:ext uri="{BB962C8B-B14F-4D97-AF65-F5344CB8AC3E}">
        <p14:creationId xmlns:p14="http://schemas.microsoft.com/office/powerpoint/2010/main" val="400157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30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 один бл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6" name="Текст 5">
            <a:extLst>
              <a:ext uri="{FF2B5EF4-FFF2-40B4-BE49-F238E27FC236}">
                <a16:creationId xmlns:a16="http://schemas.microsoft.com/office/drawing/2014/main" id="{84CF1BEE-FB60-4C41-A4CB-1FA10956AD34}"/>
              </a:ext>
            </a:extLst>
          </p:cNvPr>
          <p:cNvSpPr>
            <a:spLocks noGrp="1"/>
          </p:cNvSpPr>
          <p:nvPr>
            <p:ph type="body" sz="quarter" idx="12"/>
          </p:nvPr>
        </p:nvSpPr>
        <p:spPr>
          <a:xfrm>
            <a:off x="550863" y="1341438"/>
            <a:ext cx="7489825" cy="5040312"/>
          </a:xfrm>
        </p:spPr>
        <p:txBody>
          <a:bodyPr numCol="1" spcCol="720000"/>
          <a:lstStyle>
            <a:lvl1pPr>
              <a:spcAft>
                <a:spcPts val="1200"/>
              </a:spcAft>
              <a:defRPr/>
            </a:lvl1pPr>
          </a:lstStyle>
          <a:p>
            <a:pPr lvl="0"/>
            <a:r>
              <a:rPr lang="ru-RU" dirty="0"/>
              <a:t>Образец текста</a:t>
            </a:r>
          </a:p>
        </p:txBody>
      </p:sp>
    </p:spTree>
    <p:extLst>
      <p:ext uri="{BB962C8B-B14F-4D97-AF65-F5344CB8AC3E}">
        <p14:creationId xmlns:p14="http://schemas.microsoft.com/office/powerpoint/2010/main" val="3155870458"/>
      </p:ext>
    </p:extLst>
  </p:cSld>
  <p:clrMapOvr>
    <a:masterClrMapping/>
  </p:clrMapOvr>
  <p:extLst>
    <p:ext uri="{DCECCB84-F9BA-43D5-87BE-67443E8EF086}">
      <p15:sldGuideLst xmlns:p15="http://schemas.microsoft.com/office/powerpoint/2012/main">
        <p15:guide id="1" pos="5065" userDrawn="1">
          <p15:clr>
            <a:srgbClr val="9FCC3B"/>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 - два бло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6" name="Текст 5">
            <a:extLst>
              <a:ext uri="{FF2B5EF4-FFF2-40B4-BE49-F238E27FC236}">
                <a16:creationId xmlns:a16="http://schemas.microsoft.com/office/drawing/2014/main" id="{84CF1BEE-FB60-4C41-A4CB-1FA10956AD34}"/>
              </a:ext>
            </a:extLst>
          </p:cNvPr>
          <p:cNvSpPr>
            <a:spLocks noGrp="1"/>
          </p:cNvSpPr>
          <p:nvPr>
            <p:ph type="body" sz="quarter" idx="12"/>
          </p:nvPr>
        </p:nvSpPr>
        <p:spPr>
          <a:xfrm>
            <a:off x="550863" y="1341438"/>
            <a:ext cx="5184775" cy="5040312"/>
          </a:xfrm>
        </p:spPr>
        <p:txBody>
          <a:bodyPr numCol="1" spcCol="720000"/>
          <a:lstStyle>
            <a:lvl1pPr>
              <a:spcAft>
                <a:spcPts val="1200"/>
              </a:spcAft>
              <a:defRPr/>
            </a:lvl1pPr>
          </a:lstStyle>
          <a:p>
            <a:pPr lvl="0"/>
            <a:r>
              <a:rPr lang="ru-RU" dirty="0"/>
              <a:t>Образец текста</a:t>
            </a:r>
          </a:p>
        </p:txBody>
      </p:sp>
      <p:sp>
        <p:nvSpPr>
          <p:cNvPr id="7" name="Текст 5">
            <a:extLst>
              <a:ext uri="{FF2B5EF4-FFF2-40B4-BE49-F238E27FC236}">
                <a16:creationId xmlns:a16="http://schemas.microsoft.com/office/drawing/2014/main" id="{C75DE5C1-456E-4D90-87F0-D35E9FD23C36}"/>
              </a:ext>
            </a:extLst>
          </p:cNvPr>
          <p:cNvSpPr>
            <a:spLocks noGrp="1"/>
          </p:cNvSpPr>
          <p:nvPr>
            <p:ph type="body" sz="quarter" idx="13"/>
          </p:nvPr>
        </p:nvSpPr>
        <p:spPr>
          <a:xfrm>
            <a:off x="6456364" y="1341437"/>
            <a:ext cx="5184775" cy="5040312"/>
          </a:xfrm>
        </p:spPr>
        <p:txBody>
          <a:bodyPr numCol="1" spcCol="720000"/>
          <a:lstStyle>
            <a:lvl1pPr>
              <a:spcAft>
                <a:spcPts val="1200"/>
              </a:spcAft>
              <a:defRPr/>
            </a:lvl1pPr>
          </a:lstStyle>
          <a:p>
            <a:pPr lvl="0"/>
            <a:r>
              <a:rPr lang="ru-RU" dirty="0"/>
              <a:t>Образец текста</a:t>
            </a:r>
          </a:p>
        </p:txBody>
      </p:sp>
    </p:spTree>
    <p:extLst>
      <p:ext uri="{BB962C8B-B14F-4D97-AF65-F5344CB8AC3E}">
        <p14:creationId xmlns:p14="http://schemas.microsoft.com/office/powerpoint/2010/main" val="196248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 две колонки в одном блок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6" name="Текст 5">
            <a:extLst>
              <a:ext uri="{FF2B5EF4-FFF2-40B4-BE49-F238E27FC236}">
                <a16:creationId xmlns:a16="http://schemas.microsoft.com/office/drawing/2014/main" id="{84CF1BEE-FB60-4C41-A4CB-1FA10956AD34}"/>
              </a:ext>
            </a:extLst>
          </p:cNvPr>
          <p:cNvSpPr>
            <a:spLocks noGrp="1"/>
          </p:cNvSpPr>
          <p:nvPr>
            <p:ph type="body" sz="quarter" idx="12"/>
          </p:nvPr>
        </p:nvSpPr>
        <p:spPr>
          <a:xfrm>
            <a:off x="550863" y="1341438"/>
            <a:ext cx="11090275" cy="5040312"/>
          </a:xfrm>
        </p:spPr>
        <p:txBody>
          <a:bodyPr numCol="2" spcCol="720000"/>
          <a:lstStyle>
            <a:lvl1pPr>
              <a:spcAft>
                <a:spcPts val="1200"/>
              </a:spcAft>
              <a:defRPr/>
            </a:lvl1pPr>
          </a:lstStyle>
          <a:p>
            <a:pPr lvl="0"/>
            <a:r>
              <a:rPr lang="ru-RU" dirty="0"/>
              <a:t>Образец текста</a:t>
            </a:r>
          </a:p>
        </p:txBody>
      </p:sp>
    </p:spTree>
    <p:extLst>
      <p:ext uri="{BB962C8B-B14F-4D97-AF65-F5344CB8AC3E}">
        <p14:creationId xmlns:p14="http://schemas.microsoft.com/office/powerpoint/2010/main" val="309747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дин бл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7" name="Объект 6">
            <a:extLst>
              <a:ext uri="{FF2B5EF4-FFF2-40B4-BE49-F238E27FC236}">
                <a16:creationId xmlns:a16="http://schemas.microsoft.com/office/drawing/2014/main" id="{8E0F7007-BD13-44DA-B2D4-D16824AB4598}"/>
              </a:ext>
            </a:extLst>
          </p:cNvPr>
          <p:cNvSpPr>
            <a:spLocks noGrp="1"/>
          </p:cNvSpPr>
          <p:nvPr>
            <p:ph sz="quarter" idx="13"/>
          </p:nvPr>
        </p:nvSpPr>
        <p:spPr>
          <a:xfrm>
            <a:off x="550862" y="1341438"/>
            <a:ext cx="7475537" cy="5040312"/>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4272128385"/>
      </p:ext>
    </p:extLst>
  </p:cSld>
  <p:clrMapOvr>
    <a:masterClrMapping/>
  </p:clrMapOvr>
  <p:extLst>
    <p:ext uri="{DCECCB84-F9BA-43D5-87BE-67443E8EF086}">
      <p15:sldGuideLst xmlns:p15="http://schemas.microsoft.com/office/powerpoint/2012/main">
        <p15:guide id="1" pos="5065" userDrawn="1">
          <p15:clr>
            <a:srgbClr val="9FCC3B"/>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Один блок - без цветных блоков">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7F18FE-D0F5-4C1D-8EF3-7D3080DE9B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94014" y="-30886"/>
            <a:ext cx="18712109" cy="11880000"/>
          </a:xfrm>
          <a:prstGeom prst="rect">
            <a:avLst/>
          </a:prstGeom>
        </p:spPr>
      </p:pic>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7" name="Объект 6">
            <a:extLst>
              <a:ext uri="{FF2B5EF4-FFF2-40B4-BE49-F238E27FC236}">
                <a16:creationId xmlns:a16="http://schemas.microsoft.com/office/drawing/2014/main" id="{8E0F7007-BD13-44DA-B2D4-D16824AB4598}"/>
              </a:ext>
            </a:extLst>
          </p:cNvPr>
          <p:cNvSpPr>
            <a:spLocks noGrp="1"/>
          </p:cNvSpPr>
          <p:nvPr>
            <p:ph sz="quarter" idx="13"/>
          </p:nvPr>
        </p:nvSpPr>
        <p:spPr>
          <a:xfrm>
            <a:off x="550862" y="1341438"/>
            <a:ext cx="7475537" cy="5040312"/>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cxnSp>
        <p:nvCxnSpPr>
          <p:cNvPr id="5" name="Прямая соединительная линия 4">
            <a:extLst>
              <a:ext uri="{FF2B5EF4-FFF2-40B4-BE49-F238E27FC236}">
                <a16:creationId xmlns:a16="http://schemas.microsoft.com/office/drawing/2014/main" id="{91F1EB31-D1C4-4428-8F80-9A8F278E135C}"/>
              </a:ext>
            </a:extLst>
          </p:cNvPr>
          <p:cNvCxnSpPr>
            <a:cxnSpLocks/>
          </p:cNvCxnSpPr>
          <p:nvPr userDrawn="1"/>
        </p:nvCxnSpPr>
        <p:spPr>
          <a:xfrm>
            <a:off x="550863" y="968502"/>
            <a:ext cx="11090275" cy="0"/>
          </a:xfrm>
          <a:prstGeom prst="line">
            <a:avLst/>
          </a:prstGeom>
          <a:ln w="15875" cap="rnd">
            <a:gradFill>
              <a:gsLst>
                <a:gs pos="0">
                  <a:schemeClr val="accent1"/>
                </a:gs>
                <a:gs pos="54000">
                  <a:schemeClr val="accent3"/>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id="{F265B937-D04E-4447-8BB5-58D6A13E7D23}"/>
              </a:ext>
            </a:extLst>
          </p:cNvPr>
          <p:cNvPicPr>
            <a:picLocks noChangeAspect="1"/>
          </p:cNvPicPr>
          <p:nvPr userDrawn="1"/>
        </p:nvPicPr>
        <p:blipFill>
          <a:blip r:embed="rId4"/>
          <a:stretch>
            <a:fillRect/>
          </a:stretch>
        </p:blipFill>
        <p:spPr>
          <a:xfrm>
            <a:off x="10544724" y="207764"/>
            <a:ext cx="1096413" cy="702522"/>
          </a:xfrm>
          <a:prstGeom prst="rect">
            <a:avLst/>
          </a:prstGeom>
        </p:spPr>
      </p:pic>
    </p:spTree>
    <p:extLst>
      <p:ext uri="{BB962C8B-B14F-4D97-AF65-F5344CB8AC3E}">
        <p14:creationId xmlns:p14="http://schemas.microsoft.com/office/powerpoint/2010/main" val="4201348351"/>
      </p:ext>
    </p:extLst>
  </p:cSld>
  <p:clrMapOvr>
    <a:masterClrMapping/>
  </p:clrMapOvr>
  <p:extLst>
    <p:ext uri="{DCECCB84-F9BA-43D5-87BE-67443E8EF086}">
      <p15:sldGuideLst xmlns:p15="http://schemas.microsoft.com/office/powerpoint/2012/main">
        <p15:guide id="1" pos="5065">
          <p15:clr>
            <a:srgbClr val="9FCC3B"/>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Один блок с заголовком/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7" name="Объект 6">
            <a:extLst>
              <a:ext uri="{FF2B5EF4-FFF2-40B4-BE49-F238E27FC236}">
                <a16:creationId xmlns:a16="http://schemas.microsoft.com/office/drawing/2014/main" id="{8E0F7007-BD13-44DA-B2D4-D16824AB4598}"/>
              </a:ext>
            </a:extLst>
          </p:cNvPr>
          <p:cNvSpPr>
            <a:spLocks noGrp="1"/>
          </p:cNvSpPr>
          <p:nvPr>
            <p:ph sz="quarter" idx="13"/>
          </p:nvPr>
        </p:nvSpPr>
        <p:spPr>
          <a:xfrm>
            <a:off x="550862" y="1819276"/>
            <a:ext cx="7475537" cy="456247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Текст 5">
            <a:extLst>
              <a:ext uri="{FF2B5EF4-FFF2-40B4-BE49-F238E27FC236}">
                <a16:creationId xmlns:a16="http://schemas.microsoft.com/office/drawing/2014/main" id="{64C3877D-2148-449E-8D18-378259BFDF38}"/>
              </a:ext>
            </a:extLst>
          </p:cNvPr>
          <p:cNvSpPr>
            <a:spLocks noGrp="1"/>
          </p:cNvSpPr>
          <p:nvPr>
            <p:ph type="body" sz="quarter" idx="14" hasCustomPrompt="1"/>
          </p:nvPr>
        </p:nvSpPr>
        <p:spPr>
          <a:xfrm>
            <a:off x="550863" y="1341438"/>
            <a:ext cx="7475536" cy="635000"/>
          </a:xfrm>
        </p:spPr>
        <p:txBody>
          <a:bodyPr/>
          <a:lstStyle/>
          <a:p>
            <a:pPr lvl="1"/>
            <a:r>
              <a:rPr lang="ru-RU" dirty="0"/>
              <a:t>Второй уровень</a:t>
            </a:r>
          </a:p>
        </p:txBody>
      </p:sp>
    </p:spTree>
    <p:extLst>
      <p:ext uri="{BB962C8B-B14F-4D97-AF65-F5344CB8AC3E}">
        <p14:creationId xmlns:p14="http://schemas.microsoft.com/office/powerpoint/2010/main" val="2256156838"/>
      </p:ext>
    </p:extLst>
  </p:cSld>
  <p:clrMapOvr>
    <a:masterClrMapping/>
  </p:clrMapOvr>
  <p:extLst>
    <p:ext uri="{DCECCB84-F9BA-43D5-87BE-67443E8EF086}">
      <p15:sldGuideLst xmlns:p15="http://schemas.microsoft.com/office/powerpoint/2012/main">
        <p15:guide id="1" pos="5065"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бло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8" name="Объект 7">
            <a:extLst>
              <a:ext uri="{FF2B5EF4-FFF2-40B4-BE49-F238E27FC236}">
                <a16:creationId xmlns:a16="http://schemas.microsoft.com/office/drawing/2014/main" id="{04B2F2CF-1F6E-4737-8380-2ACFF853EA40}"/>
              </a:ext>
            </a:extLst>
          </p:cNvPr>
          <p:cNvSpPr>
            <a:spLocks noGrp="1"/>
          </p:cNvSpPr>
          <p:nvPr>
            <p:ph sz="quarter" idx="12"/>
          </p:nvPr>
        </p:nvSpPr>
        <p:spPr>
          <a:xfrm>
            <a:off x="550863" y="1341438"/>
            <a:ext cx="5184775" cy="50403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Объект 9">
            <a:extLst>
              <a:ext uri="{FF2B5EF4-FFF2-40B4-BE49-F238E27FC236}">
                <a16:creationId xmlns:a16="http://schemas.microsoft.com/office/drawing/2014/main" id="{484797F9-7539-4EA9-A418-767254923B78}"/>
              </a:ext>
            </a:extLst>
          </p:cNvPr>
          <p:cNvSpPr>
            <a:spLocks noGrp="1"/>
          </p:cNvSpPr>
          <p:nvPr>
            <p:ph sz="quarter" idx="13"/>
          </p:nvPr>
        </p:nvSpPr>
        <p:spPr>
          <a:xfrm>
            <a:off x="6456363" y="1341438"/>
            <a:ext cx="5184775" cy="50403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5427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а блока с заголовком/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7347E-D0C8-4C5C-B7FE-A4CCFC0D2FCC}"/>
              </a:ext>
            </a:extLst>
          </p:cNvPr>
          <p:cNvSpPr>
            <a:spLocks noGrp="1"/>
          </p:cNvSpPr>
          <p:nvPr>
            <p:ph type="title"/>
          </p:nvPr>
        </p:nvSpPr>
        <p:spPr/>
        <p:txBody>
          <a:bodyPr/>
          <a:lstStyle/>
          <a:p>
            <a:r>
              <a:rPr lang="ru-RU"/>
              <a:t>Образец заголовка</a:t>
            </a:r>
          </a:p>
        </p:txBody>
      </p:sp>
      <p:sp>
        <p:nvSpPr>
          <p:cNvPr id="7" name="Объект 6">
            <a:extLst>
              <a:ext uri="{FF2B5EF4-FFF2-40B4-BE49-F238E27FC236}">
                <a16:creationId xmlns:a16="http://schemas.microsoft.com/office/drawing/2014/main" id="{8E0F7007-BD13-44DA-B2D4-D16824AB4598}"/>
              </a:ext>
            </a:extLst>
          </p:cNvPr>
          <p:cNvSpPr>
            <a:spLocks noGrp="1"/>
          </p:cNvSpPr>
          <p:nvPr>
            <p:ph sz="quarter" idx="13"/>
          </p:nvPr>
        </p:nvSpPr>
        <p:spPr>
          <a:xfrm>
            <a:off x="550863" y="1828800"/>
            <a:ext cx="5184776" cy="4552949"/>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Текст 5">
            <a:extLst>
              <a:ext uri="{FF2B5EF4-FFF2-40B4-BE49-F238E27FC236}">
                <a16:creationId xmlns:a16="http://schemas.microsoft.com/office/drawing/2014/main" id="{64C3877D-2148-449E-8D18-378259BFDF38}"/>
              </a:ext>
            </a:extLst>
          </p:cNvPr>
          <p:cNvSpPr>
            <a:spLocks noGrp="1"/>
          </p:cNvSpPr>
          <p:nvPr>
            <p:ph type="body" sz="quarter" idx="14" hasCustomPrompt="1"/>
          </p:nvPr>
        </p:nvSpPr>
        <p:spPr>
          <a:xfrm>
            <a:off x="550863" y="1341438"/>
            <a:ext cx="5184775" cy="635000"/>
          </a:xfrm>
        </p:spPr>
        <p:txBody>
          <a:bodyPr/>
          <a:lstStyle/>
          <a:p>
            <a:pPr lvl="1"/>
            <a:r>
              <a:rPr lang="ru-RU" dirty="0"/>
              <a:t>Второй уровень</a:t>
            </a:r>
          </a:p>
        </p:txBody>
      </p:sp>
      <p:sp>
        <p:nvSpPr>
          <p:cNvPr id="8" name="Объект 6">
            <a:extLst>
              <a:ext uri="{FF2B5EF4-FFF2-40B4-BE49-F238E27FC236}">
                <a16:creationId xmlns:a16="http://schemas.microsoft.com/office/drawing/2014/main" id="{9A78599F-D79E-4281-BEF4-7422CEEA54BF}"/>
              </a:ext>
            </a:extLst>
          </p:cNvPr>
          <p:cNvSpPr>
            <a:spLocks noGrp="1"/>
          </p:cNvSpPr>
          <p:nvPr>
            <p:ph sz="quarter" idx="15"/>
          </p:nvPr>
        </p:nvSpPr>
        <p:spPr>
          <a:xfrm>
            <a:off x="6466194" y="1828800"/>
            <a:ext cx="5184776" cy="4552949"/>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Текст 5">
            <a:extLst>
              <a:ext uri="{FF2B5EF4-FFF2-40B4-BE49-F238E27FC236}">
                <a16:creationId xmlns:a16="http://schemas.microsoft.com/office/drawing/2014/main" id="{42A86BF5-AF69-48DE-AFDD-C1FAD65027C5}"/>
              </a:ext>
            </a:extLst>
          </p:cNvPr>
          <p:cNvSpPr>
            <a:spLocks noGrp="1"/>
          </p:cNvSpPr>
          <p:nvPr>
            <p:ph type="body" sz="quarter" idx="16" hasCustomPrompt="1"/>
          </p:nvPr>
        </p:nvSpPr>
        <p:spPr>
          <a:xfrm>
            <a:off x="6466194" y="1341438"/>
            <a:ext cx="5184775" cy="635000"/>
          </a:xfrm>
        </p:spPr>
        <p:txBody>
          <a:bodyPr/>
          <a:lstStyle/>
          <a:p>
            <a:pPr lvl="1"/>
            <a:r>
              <a:rPr lang="ru-RU" dirty="0"/>
              <a:t>Второй уровень</a:t>
            </a:r>
          </a:p>
        </p:txBody>
      </p:sp>
    </p:spTree>
    <p:extLst>
      <p:ext uri="{BB962C8B-B14F-4D97-AF65-F5344CB8AC3E}">
        <p14:creationId xmlns:p14="http://schemas.microsoft.com/office/powerpoint/2010/main" val="9112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slideLayout" Target="../slideLayouts/slideLayout4.xml"/><Relationship Id="rId7" Type="http://schemas.openxmlformats.org/officeDocument/2006/relationships/image" Target="../media/image11.png"/><Relationship Id="rId12"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6.sv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theme" Target="../theme/theme2.xml"/><Relationship Id="rId9"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6.sv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11"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slideLayout" Target="../slideLayouts/slideLayout8.xml"/><Relationship Id="rId9" Type="http://schemas.openxmlformats.org/officeDocument/2006/relationships/image" Target="../media/image3.png"/><Relationship Id="rId14" Type="http://schemas.openxmlformats.org/officeDocument/2006/relationships/image" Target="../media/image8.sv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svg"/><Relationship Id="rId3" Type="http://schemas.openxmlformats.org/officeDocument/2006/relationships/slideLayout" Target="../slideLayouts/slideLayout12.xml"/><Relationship Id="rId7" Type="http://schemas.openxmlformats.org/officeDocument/2006/relationships/theme" Target="../theme/theme4.xml"/><Relationship Id="rId12" Type="http://schemas.openxmlformats.org/officeDocument/2006/relationships/image" Target="../media/image5.png"/><Relationship Id="rId2" Type="http://schemas.openxmlformats.org/officeDocument/2006/relationships/slideLayout" Target="../slideLayouts/slideLayout11.xml"/><Relationship Id="rId16"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svg"/><Relationship Id="rId5" Type="http://schemas.openxmlformats.org/officeDocument/2006/relationships/slideLayout" Target="../slideLayouts/slideLayout14.xml"/><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image" Target="../media/image13.sv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1"/>
            </a:gs>
          </a:gsLst>
          <a:lin ang="16200000" scaled="0"/>
        </a:gradFill>
        <a:effectLst/>
      </p:bgPr>
    </p:bg>
    <p:spTree>
      <p:nvGrpSpPr>
        <p:cNvPr id="1" name=""/>
        <p:cNvGrpSpPr/>
        <p:nvPr/>
      </p:nvGrpSpPr>
      <p:grpSpPr>
        <a:xfrm>
          <a:off x="0" y="0"/>
          <a:ext cx="0" cy="0"/>
          <a:chOff x="0" y="0"/>
          <a:chExt cx="0" cy="0"/>
        </a:xfrm>
      </p:grpSpPr>
      <p:pic>
        <p:nvPicPr>
          <p:cNvPr id="53" name="Рисунок 52">
            <a:extLst>
              <a:ext uri="{FF2B5EF4-FFF2-40B4-BE49-F238E27FC236}">
                <a16:creationId xmlns:a16="http://schemas.microsoft.com/office/drawing/2014/main" id="{84DAEFCC-9095-4940-9907-F947C9622D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794014" y="-2104759"/>
            <a:ext cx="18712109" cy="11880000"/>
          </a:xfrm>
          <a:prstGeom prst="rect">
            <a:avLst/>
          </a:prstGeom>
        </p:spPr>
      </p:pic>
      <p:sp>
        <p:nvSpPr>
          <p:cNvPr id="2" name="Заголовок 1">
            <a:extLst>
              <a:ext uri="{FF2B5EF4-FFF2-40B4-BE49-F238E27FC236}">
                <a16:creationId xmlns:a16="http://schemas.microsoft.com/office/drawing/2014/main" id="{6739E3CC-EBAD-4C68-8215-E3D1E33887DA}"/>
              </a:ext>
            </a:extLst>
          </p:cNvPr>
          <p:cNvSpPr>
            <a:spLocks noGrp="1"/>
          </p:cNvSpPr>
          <p:nvPr>
            <p:ph type="title"/>
          </p:nvPr>
        </p:nvSpPr>
        <p:spPr>
          <a:xfrm>
            <a:off x="550864" y="2509678"/>
            <a:ext cx="8051638" cy="1325563"/>
          </a:xfrm>
          <a:prstGeom prst="rect">
            <a:avLst/>
          </a:prstGeom>
        </p:spPr>
        <p:txBody>
          <a:bodyPr vert="horz" lIns="0" tIns="0" rIns="0" bIns="0" rtlCol="0" anchor="b"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E220187D-590C-4FB1-A787-08B69F583E60}"/>
              </a:ext>
            </a:extLst>
          </p:cNvPr>
          <p:cNvSpPr>
            <a:spLocks noGrp="1"/>
          </p:cNvSpPr>
          <p:nvPr>
            <p:ph type="body" idx="1"/>
          </p:nvPr>
        </p:nvSpPr>
        <p:spPr>
          <a:xfrm>
            <a:off x="550863" y="4568243"/>
            <a:ext cx="6234948" cy="1004784"/>
          </a:xfrm>
          <a:prstGeom prst="rect">
            <a:avLst/>
          </a:prstGeom>
        </p:spPr>
        <p:txBody>
          <a:bodyPr vert="horz" lIns="0" tIns="0" rIns="0" bIns="0" rtlCol="0">
            <a:normAutofit/>
          </a:bodyPr>
          <a:lstStyle/>
          <a:p>
            <a:pPr lvl="0"/>
            <a:r>
              <a:rPr lang="ru-RU" dirty="0"/>
              <a:t>Образец текста</a:t>
            </a:r>
          </a:p>
          <a:p>
            <a:pPr lvl="1"/>
            <a:r>
              <a:rPr lang="ru-RU" dirty="0"/>
              <a:t>Дата</a:t>
            </a:r>
          </a:p>
        </p:txBody>
      </p:sp>
      <p:pic>
        <p:nvPicPr>
          <p:cNvPr id="6" name="Рисунок 5">
            <a:extLst>
              <a:ext uri="{FF2B5EF4-FFF2-40B4-BE49-F238E27FC236}">
                <a16:creationId xmlns:a16="http://schemas.microsoft.com/office/drawing/2014/main" id="{BC85FC85-2297-41E3-94F1-CF2FCACA1C7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018643" y="3172459"/>
            <a:ext cx="4400550" cy="4143375"/>
          </a:xfrm>
          <a:prstGeom prst="rect">
            <a:avLst/>
          </a:prstGeom>
        </p:spPr>
      </p:pic>
      <p:pic>
        <p:nvPicPr>
          <p:cNvPr id="23" name="Рисунок 22">
            <a:extLst>
              <a:ext uri="{FF2B5EF4-FFF2-40B4-BE49-F238E27FC236}">
                <a16:creationId xmlns:a16="http://schemas.microsoft.com/office/drawing/2014/main" id="{B08B01F1-C5CD-40E9-9B55-D76F9D36209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2604900">
            <a:off x="5512874" y="-562358"/>
            <a:ext cx="4105275" cy="3590925"/>
          </a:xfrm>
          <a:prstGeom prst="rect">
            <a:avLst/>
          </a:prstGeom>
        </p:spPr>
      </p:pic>
      <p:pic>
        <p:nvPicPr>
          <p:cNvPr id="25" name="Рисунок 24">
            <a:extLst>
              <a:ext uri="{FF2B5EF4-FFF2-40B4-BE49-F238E27FC236}">
                <a16:creationId xmlns:a16="http://schemas.microsoft.com/office/drawing/2014/main" id="{90560428-9F83-4F82-A089-DB718896829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602502" y="1233105"/>
            <a:ext cx="4143375" cy="3886200"/>
          </a:xfrm>
          <a:prstGeom prst="rect">
            <a:avLst/>
          </a:prstGeom>
        </p:spPr>
      </p:pic>
      <p:pic>
        <p:nvPicPr>
          <p:cNvPr id="41" name="Рисунок 40">
            <a:extLst>
              <a:ext uri="{FF2B5EF4-FFF2-40B4-BE49-F238E27FC236}">
                <a16:creationId xmlns:a16="http://schemas.microsoft.com/office/drawing/2014/main" id="{1E9FD74B-847A-41C5-96C2-7342EA299405}"/>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7357" y="-1134044"/>
            <a:ext cx="12192000" cy="14796"/>
          </a:xfrm>
          <a:prstGeom prst="rect">
            <a:avLst/>
          </a:prstGeom>
        </p:spPr>
      </p:pic>
      <p:pic>
        <p:nvPicPr>
          <p:cNvPr id="60" name="Рисунок 59">
            <a:extLst>
              <a:ext uri="{FF2B5EF4-FFF2-40B4-BE49-F238E27FC236}">
                <a16:creationId xmlns:a16="http://schemas.microsoft.com/office/drawing/2014/main" id="{7A052AE1-65C5-4373-9D9F-49C0E017EEFB}"/>
              </a:ext>
            </a:extLst>
          </p:cNvPr>
          <p:cNvPicPr>
            <a:picLocks noChangeAspect="1"/>
          </p:cNvPicPr>
          <p:nvPr userDrawn="1"/>
        </p:nvPicPr>
        <p:blipFill>
          <a:blip r:embed="rId13"/>
          <a:stretch>
            <a:fillRect/>
          </a:stretch>
        </p:blipFill>
        <p:spPr>
          <a:xfrm>
            <a:off x="523545" y="365242"/>
            <a:ext cx="2172140" cy="1391789"/>
          </a:xfrm>
          <a:prstGeom prst="rect">
            <a:avLst/>
          </a:prstGeom>
        </p:spPr>
      </p:pic>
    </p:spTree>
    <p:extLst>
      <p:ext uri="{BB962C8B-B14F-4D97-AF65-F5344CB8AC3E}">
        <p14:creationId xmlns:p14="http://schemas.microsoft.com/office/powerpoint/2010/main" val="1624853327"/>
      </p:ext>
    </p:extLst>
  </p:cSld>
  <p:clrMap bg1="lt1" tx1="dk1" bg2="lt2" tx2="dk2" accent1="accent1" accent2="accent2" accent3="accent3" accent4="accent4" accent5="accent5" accent6="accent6" hlink="hlink" folHlink="folHlink"/>
  <p:sldLayoutIdLst>
    <p:sldLayoutId id="2147483773" r:id="rId1"/>
  </p:sldLayoutIdLst>
  <p:txStyles>
    <p:titleStyle>
      <a:lvl1pPr algn="l" defTabSz="914400" rtl="0" eaLnBrk="1" latinLnBrk="0" hangingPunct="1">
        <a:lnSpc>
          <a:spcPct val="10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0" indent="0" algn="r" defTabSz="914400" rtl="0" eaLnBrk="1" latinLnBrk="0" hangingPunct="1">
        <a:lnSpc>
          <a:spcPct val="100000"/>
        </a:lnSpc>
        <a:spcBef>
          <a:spcPts val="500"/>
        </a:spcBef>
        <a:buFont typeface="Arial" panose="020B0604020202020204" pitchFamily="34" charset="0"/>
        <a:buNone/>
        <a:defRPr sz="32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userDrawn="1">
          <p15:clr>
            <a:srgbClr val="F26B43"/>
          </p15:clr>
        </p15:guide>
        <p15:guide id="2" pos="7333" userDrawn="1">
          <p15:clr>
            <a:srgbClr val="F26B43"/>
          </p15:clr>
        </p15:guide>
        <p15:guide id="3"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86C87FC6-189B-4226-85C2-06E632C920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94014" y="-30886"/>
            <a:ext cx="18712109" cy="11880000"/>
          </a:xfrm>
          <a:prstGeom prst="rect">
            <a:avLst/>
          </a:prstGeom>
        </p:spPr>
      </p:pic>
      <p:sp>
        <p:nvSpPr>
          <p:cNvPr id="7" name="Title Placeholder 6">
            <a:extLst>
              <a:ext uri="{FF2B5EF4-FFF2-40B4-BE49-F238E27FC236}">
                <a16:creationId xmlns:a16="http://schemas.microsoft.com/office/drawing/2014/main" id="{EFB9A11F-72FA-0A44-9653-48C9EECB75BF}"/>
              </a:ext>
            </a:extLst>
          </p:cNvPr>
          <p:cNvSpPr>
            <a:spLocks noGrp="1"/>
          </p:cNvSpPr>
          <p:nvPr>
            <p:ph type="title"/>
          </p:nvPr>
        </p:nvSpPr>
        <p:spPr>
          <a:xfrm>
            <a:off x="550863" y="407976"/>
            <a:ext cx="9608330" cy="332399"/>
          </a:xfrm>
          <a:prstGeom prst="rect">
            <a:avLst/>
          </a:prstGeom>
        </p:spPr>
        <p:txBody>
          <a:bodyPr vert="horz" wrap="square" lIns="0" tIns="0" rIns="0" bIns="0" rtlCol="0" anchor="ctr">
            <a:spAutoFit/>
          </a:bodyPr>
          <a:lstStyle/>
          <a:p>
            <a:r>
              <a:rPr lang="ru-RU" dirty="0"/>
              <a:t>Заголовок слайда</a:t>
            </a:r>
          </a:p>
        </p:txBody>
      </p:sp>
      <p:sp>
        <p:nvSpPr>
          <p:cNvPr id="3" name="Текст 2">
            <a:extLst>
              <a:ext uri="{FF2B5EF4-FFF2-40B4-BE49-F238E27FC236}">
                <a16:creationId xmlns:a16="http://schemas.microsoft.com/office/drawing/2014/main" id="{3B768B2F-9C22-468C-B230-607F8CFF7526}"/>
              </a:ext>
            </a:extLst>
          </p:cNvPr>
          <p:cNvSpPr>
            <a:spLocks noGrp="1"/>
          </p:cNvSpPr>
          <p:nvPr>
            <p:ph type="body" idx="1"/>
          </p:nvPr>
        </p:nvSpPr>
        <p:spPr>
          <a:xfrm>
            <a:off x="550862" y="1341437"/>
            <a:ext cx="10515600" cy="4201665"/>
          </a:xfrm>
          <a:prstGeom prst="rect">
            <a:avLst/>
          </a:prstGeom>
        </p:spPr>
        <p:txBody>
          <a:bodyPr vert="horz" lIns="0" tIns="0" rIns="0" bIns="0" rtlCol="0">
            <a:normAutofit/>
          </a:bodyPr>
          <a:lstStyle/>
          <a:p>
            <a:pPr lvl="0"/>
            <a:r>
              <a:rPr lang="ru-RU" dirty="0"/>
              <a:t>Подзаголовок</a:t>
            </a:r>
          </a:p>
          <a:p>
            <a:pPr lvl="1"/>
            <a:r>
              <a:rPr lang="ru-RU" dirty="0"/>
              <a:t>Заголовок таблицы</a:t>
            </a:r>
          </a:p>
          <a:p>
            <a:pPr lvl="2"/>
            <a:r>
              <a:rPr lang="ru-RU" dirty="0"/>
              <a:t>Подпись рисунка</a:t>
            </a:r>
          </a:p>
          <a:p>
            <a:pPr lvl="3"/>
            <a:r>
              <a:rPr lang="ru-RU" dirty="0"/>
              <a:t>Текст</a:t>
            </a:r>
          </a:p>
          <a:p>
            <a:pPr lvl="4"/>
            <a:r>
              <a:rPr lang="ru-RU" dirty="0"/>
              <a:t>Выделенный текст</a:t>
            </a:r>
          </a:p>
          <a:p>
            <a:pPr lvl="5"/>
            <a:r>
              <a:rPr lang="ru-RU" dirty="0"/>
              <a:t>Маркеры</a:t>
            </a:r>
          </a:p>
          <a:p>
            <a:pPr lvl="6"/>
            <a:r>
              <a:rPr lang="ru-RU" dirty="0"/>
              <a:t>Нумерация</a:t>
            </a:r>
          </a:p>
        </p:txBody>
      </p:sp>
      <p:cxnSp>
        <p:nvCxnSpPr>
          <p:cNvPr id="12" name="Прямая соединительная линия 11">
            <a:extLst>
              <a:ext uri="{FF2B5EF4-FFF2-40B4-BE49-F238E27FC236}">
                <a16:creationId xmlns:a16="http://schemas.microsoft.com/office/drawing/2014/main" id="{7E4B3328-6FFE-4F04-B0ED-0D66A1B397C8}"/>
              </a:ext>
            </a:extLst>
          </p:cNvPr>
          <p:cNvCxnSpPr>
            <a:cxnSpLocks/>
          </p:cNvCxnSpPr>
          <p:nvPr userDrawn="1"/>
        </p:nvCxnSpPr>
        <p:spPr>
          <a:xfrm>
            <a:off x="550863" y="968502"/>
            <a:ext cx="11090275" cy="0"/>
          </a:xfrm>
          <a:prstGeom prst="line">
            <a:avLst/>
          </a:prstGeom>
          <a:ln w="15875" cap="rnd">
            <a:gradFill>
              <a:gsLst>
                <a:gs pos="0">
                  <a:schemeClr val="accent1"/>
                </a:gs>
                <a:gs pos="54000">
                  <a:schemeClr val="accent3"/>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pic>
        <p:nvPicPr>
          <p:cNvPr id="18" name="Рисунок 17">
            <a:extLst>
              <a:ext uri="{FF2B5EF4-FFF2-40B4-BE49-F238E27FC236}">
                <a16:creationId xmlns:a16="http://schemas.microsoft.com/office/drawing/2014/main" id="{789C3BCB-35C9-40A2-A983-572A95343124}"/>
              </a:ext>
            </a:extLst>
          </p:cNvPr>
          <p:cNvPicPr>
            <a:picLocks noChangeAspect="1"/>
          </p:cNvPicPr>
          <p:nvPr userDrawn="1"/>
        </p:nvPicPr>
        <p:blipFill>
          <a:blip r:embed="rId7"/>
          <a:stretch>
            <a:fillRect/>
          </a:stretch>
        </p:blipFill>
        <p:spPr>
          <a:xfrm>
            <a:off x="10544724" y="207764"/>
            <a:ext cx="1096413" cy="702522"/>
          </a:xfrm>
          <a:prstGeom prst="rect">
            <a:avLst/>
          </a:prstGeom>
        </p:spPr>
      </p:pic>
      <p:grpSp>
        <p:nvGrpSpPr>
          <p:cNvPr id="22" name="Группа 21">
            <a:extLst>
              <a:ext uri="{FF2B5EF4-FFF2-40B4-BE49-F238E27FC236}">
                <a16:creationId xmlns:a16="http://schemas.microsoft.com/office/drawing/2014/main" id="{5C087D01-75A6-4C79-AB24-742943130AE1}"/>
              </a:ext>
            </a:extLst>
          </p:cNvPr>
          <p:cNvGrpSpPr/>
          <p:nvPr userDrawn="1"/>
        </p:nvGrpSpPr>
        <p:grpSpPr>
          <a:xfrm>
            <a:off x="10042848" y="4825790"/>
            <a:ext cx="2799853" cy="3049602"/>
            <a:chOff x="5512874" y="-562358"/>
            <a:chExt cx="7233003" cy="7878192"/>
          </a:xfrm>
        </p:grpSpPr>
        <p:pic>
          <p:nvPicPr>
            <p:cNvPr id="19" name="Рисунок 18">
              <a:extLst>
                <a:ext uri="{FF2B5EF4-FFF2-40B4-BE49-F238E27FC236}">
                  <a16:creationId xmlns:a16="http://schemas.microsoft.com/office/drawing/2014/main" id="{8AA7C0B7-0417-42A4-B26A-AAFFE3E837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018643" y="3172459"/>
              <a:ext cx="4400550" cy="4143375"/>
            </a:xfrm>
            <a:prstGeom prst="rect">
              <a:avLst/>
            </a:prstGeom>
          </p:spPr>
        </p:pic>
        <p:pic>
          <p:nvPicPr>
            <p:cNvPr id="20" name="Рисунок 19">
              <a:extLst>
                <a:ext uri="{FF2B5EF4-FFF2-40B4-BE49-F238E27FC236}">
                  <a16:creationId xmlns:a16="http://schemas.microsoft.com/office/drawing/2014/main" id="{E4CF4BD8-17A6-4CCA-A1BE-F7CAD81F42D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2604900">
              <a:off x="5512874" y="-562358"/>
              <a:ext cx="4105275" cy="3590925"/>
            </a:xfrm>
            <a:prstGeom prst="rect">
              <a:avLst/>
            </a:prstGeom>
          </p:spPr>
        </p:pic>
        <p:pic>
          <p:nvPicPr>
            <p:cNvPr id="21" name="Рисунок 20">
              <a:extLst>
                <a:ext uri="{FF2B5EF4-FFF2-40B4-BE49-F238E27FC236}">
                  <a16:creationId xmlns:a16="http://schemas.microsoft.com/office/drawing/2014/main" id="{DA1DD3FF-FFB2-4F16-9DED-3D4C46AFAD5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602502" y="1233105"/>
              <a:ext cx="4143375" cy="3886200"/>
            </a:xfrm>
            <a:prstGeom prst="rect">
              <a:avLst/>
            </a:prstGeom>
          </p:spPr>
        </p:pic>
      </p:grpSp>
      <p:sp>
        <p:nvSpPr>
          <p:cNvPr id="8" name="TextBox 7">
            <a:extLst>
              <a:ext uri="{FF2B5EF4-FFF2-40B4-BE49-F238E27FC236}">
                <a16:creationId xmlns:a16="http://schemas.microsoft.com/office/drawing/2014/main" id="{8444A2A7-9511-4B2D-A046-C71363808B05}"/>
              </a:ext>
            </a:extLst>
          </p:cNvPr>
          <p:cNvSpPr txBox="1"/>
          <p:nvPr userDrawn="1"/>
        </p:nvSpPr>
        <p:spPr>
          <a:xfrm>
            <a:off x="9357042" y="6465570"/>
            <a:ext cx="2210118" cy="184666"/>
          </a:xfrm>
          <a:prstGeom prst="rect">
            <a:avLst/>
          </a:prstGeom>
          <a:noFill/>
        </p:spPr>
        <p:txBody>
          <a:bodyPr wrap="square" lIns="0" tIns="0" rIns="0" bIns="0" rtlCol="0">
            <a:spAutoFit/>
          </a:bodyPr>
          <a:lstStyle/>
          <a:p>
            <a:pPr algn="r"/>
            <a:fld id="{261FCC40-BD7D-499B-BF07-C5DEC022620E}" type="slidenum">
              <a:rPr lang="ru-RU" sz="1200" kern="1200" smtClean="0">
                <a:solidFill>
                  <a:schemeClr val="tx2">
                    <a:lumMod val="90000"/>
                  </a:schemeClr>
                </a:solidFill>
                <a:latin typeface="+mn-lt"/>
                <a:ea typeface="+mn-ea"/>
                <a:cs typeface="+mn-cs"/>
              </a:rPr>
              <a:pPr algn="r"/>
              <a:t>‹#›</a:t>
            </a:fld>
            <a:endParaRPr lang="ru-RU" sz="1200" kern="1200" dirty="0">
              <a:solidFill>
                <a:schemeClr val="tx2">
                  <a:lumMod val="90000"/>
                </a:schemeClr>
              </a:solidFill>
              <a:latin typeface="+mn-lt"/>
              <a:ea typeface="+mn-ea"/>
              <a:cs typeface="+mn-cs"/>
            </a:endParaRPr>
          </a:p>
        </p:txBody>
      </p:sp>
    </p:spTree>
    <p:extLst>
      <p:ext uri="{BB962C8B-B14F-4D97-AF65-F5344CB8AC3E}">
        <p14:creationId xmlns:p14="http://schemas.microsoft.com/office/powerpoint/2010/main" val="684128004"/>
      </p:ext>
    </p:extLst>
  </p:cSld>
  <p:clrMap bg1="lt1" tx1="dk1" bg2="lt2" tx2="dk2" accent1="accent1" accent2="accent2" accent3="accent3" accent4="accent4" accent5="accent5" accent6="accent6" hlink="hlink" folHlink="folHlink"/>
  <p:sldLayoutIdLst>
    <p:sldLayoutId id="2147483802" r:id="rId1"/>
    <p:sldLayoutId id="2147483801" r:id="rId2"/>
    <p:sldLayoutId id="2147483759" r:id="rId3"/>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47">
          <p15:clr>
            <a:srgbClr val="F26B43"/>
          </p15:clr>
        </p15:guide>
        <p15:guide id="3" orient="horz" pos="4020">
          <p15:clr>
            <a:srgbClr val="F26B43"/>
          </p15:clr>
        </p15:guide>
        <p15:guide id="4" pos="7333">
          <p15:clr>
            <a:srgbClr val="F26B43"/>
          </p15:clr>
        </p15:guide>
        <p15:guide id="5" pos="3613" userDrawn="1">
          <p15:clr>
            <a:srgbClr val="F26B43"/>
          </p15:clr>
        </p15:guide>
        <p15:guide id="6" pos="40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Рисунок 13">
            <a:extLst>
              <a:ext uri="{FF2B5EF4-FFF2-40B4-BE49-F238E27FC236}">
                <a16:creationId xmlns:a16="http://schemas.microsoft.com/office/drawing/2014/main" id="{C0BB5E52-50BB-4686-9BED-B917B96775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794014" y="-30886"/>
            <a:ext cx="18712109" cy="11880000"/>
          </a:xfrm>
          <a:prstGeom prst="rect">
            <a:avLst/>
          </a:prstGeom>
        </p:spPr>
      </p:pic>
      <p:sp>
        <p:nvSpPr>
          <p:cNvPr id="7" name="Title Placeholder 6">
            <a:extLst>
              <a:ext uri="{FF2B5EF4-FFF2-40B4-BE49-F238E27FC236}">
                <a16:creationId xmlns:a16="http://schemas.microsoft.com/office/drawing/2014/main" id="{EFB9A11F-72FA-0A44-9653-48C9EECB75BF}"/>
              </a:ext>
            </a:extLst>
          </p:cNvPr>
          <p:cNvSpPr>
            <a:spLocks noGrp="1"/>
          </p:cNvSpPr>
          <p:nvPr>
            <p:ph type="title"/>
          </p:nvPr>
        </p:nvSpPr>
        <p:spPr>
          <a:xfrm>
            <a:off x="550863" y="407976"/>
            <a:ext cx="9608330" cy="332399"/>
          </a:xfrm>
          <a:prstGeom prst="rect">
            <a:avLst/>
          </a:prstGeom>
        </p:spPr>
        <p:txBody>
          <a:bodyPr vert="horz" wrap="square" lIns="0" tIns="0" rIns="0" bIns="0" rtlCol="0" anchor="ctr">
            <a:spAutoFit/>
          </a:bodyPr>
          <a:lstStyle/>
          <a:p>
            <a:r>
              <a:rPr lang="ru-RU" dirty="0"/>
              <a:t>Заголовок слайда</a:t>
            </a:r>
          </a:p>
        </p:txBody>
      </p:sp>
      <p:cxnSp>
        <p:nvCxnSpPr>
          <p:cNvPr id="6" name="Прямая соединительная линия 5">
            <a:extLst>
              <a:ext uri="{FF2B5EF4-FFF2-40B4-BE49-F238E27FC236}">
                <a16:creationId xmlns:a16="http://schemas.microsoft.com/office/drawing/2014/main" id="{95CF6A84-AC35-45BE-AA65-F59DCCC45A75}"/>
              </a:ext>
            </a:extLst>
          </p:cNvPr>
          <p:cNvCxnSpPr>
            <a:cxnSpLocks/>
          </p:cNvCxnSpPr>
          <p:nvPr userDrawn="1"/>
        </p:nvCxnSpPr>
        <p:spPr>
          <a:xfrm>
            <a:off x="550863" y="968502"/>
            <a:ext cx="11090275" cy="0"/>
          </a:xfrm>
          <a:prstGeom prst="line">
            <a:avLst/>
          </a:prstGeom>
          <a:ln w="15875" cap="rnd">
            <a:gradFill>
              <a:gsLst>
                <a:gs pos="0">
                  <a:schemeClr val="accent1"/>
                </a:gs>
                <a:gs pos="54000">
                  <a:schemeClr val="accent3"/>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3" name="Текст 2">
            <a:extLst>
              <a:ext uri="{FF2B5EF4-FFF2-40B4-BE49-F238E27FC236}">
                <a16:creationId xmlns:a16="http://schemas.microsoft.com/office/drawing/2014/main" id="{3B768B2F-9C22-468C-B230-607F8CFF7526}"/>
              </a:ext>
            </a:extLst>
          </p:cNvPr>
          <p:cNvSpPr>
            <a:spLocks noGrp="1"/>
          </p:cNvSpPr>
          <p:nvPr>
            <p:ph type="body" idx="1"/>
          </p:nvPr>
        </p:nvSpPr>
        <p:spPr>
          <a:xfrm>
            <a:off x="550862" y="1341437"/>
            <a:ext cx="10515600" cy="4201665"/>
          </a:xfrm>
          <a:prstGeom prst="rect">
            <a:avLst/>
          </a:prstGeom>
        </p:spPr>
        <p:txBody>
          <a:bodyPr vert="horz" lIns="0" tIns="0" rIns="0" bIns="0" rtlCol="0">
            <a:normAutofit/>
          </a:bodyPr>
          <a:lstStyle/>
          <a:p>
            <a:pPr lvl="0"/>
            <a:r>
              <a:rPr lang="ru-RU" dirty="0"/>
              <a:t>Подзаголовок</a:t>
            </a:r>
          </a:p>
          <a:p>
            <a:pPr lvl="1"/>
            <a:r>
              <a:rPr lang="ru-RU" dirty="0"/>
              <a:t>Заголовок таблицы</a:t>
            </a:r>
          </a:p>
          <a:p>
            <a:pPr lvl="2"/>
            <a:r>
              <a:rPr lang="ru-RU" dirty="0"/>
              <a:t>Подпись рисунка</a:t>
            </a:r>
          </a:p>
          <a:p>
            <a:pPr lvl="3"/>
            <a:r>
              <a:rPr lang="ru-RU" dirty="0"/>
              <a:t>Текст</a:t>
            </a:r>
          </a:p>
          <a:p>
            <a:pPr lvl="4"/>
            <a:r>
              <a:rPr lang="ru-RU" dirty="0"/>
              <a:t>Выделенный текст</a:t>
            </a:r>
          </a:p>
          <a:p>
            <a:pPr lvl="5"/>
            <a:r>
              <a:rPr lang="ru-RU" dirty="0"/>
              <a:t>Маркеры</a:t>
            </a:r>
          </a:p>
          <a:p>
            <a:pPr lvl="6"/>
            <a:r>
              <a:rPr lang="ru-RU" dirty="0"/>
              <a:t>Нумерация</a:t>
            </a:r>
          </a:p>
        </p:txBody>
      </p:sp>
      <p:grpSp>
        <p:nvGrpSpPr>
          <p:cNvPr id="16" name="Группа 15">
            <a:extLst>
              <a:ext uri="{FF2B5EF4-FFF2-40B4-BE49-F238E27FC236}">
                <a16:creationId xmlns:a16="http://schemas.microsoft.com/office/drawing/2014/main" id="{ADEB0DBD-0C2C-482A-916E-045F777FE772}"/>
              </a:ext>
            </a:extLst>
          </p:cNvPr>
          <p:cNvGrpSpPr/>
          <p:nvPr userDrawn="1"/>
        </p:nvGrpSpPr>
        <p:grpSpPr>
          <a:xfrm>
            <a:off x="9535368" y="4248633"/>
            <a:ext cx="2799853" cy="3049602"/>
            <a:chOff x="5512874" y="-562358"/>
            <a:chExt cx="7233003" cy="7878192"/>
          </a:xfrm>
        </p:grpSpPr>
        <p:pic>
          <p:nvPicPr>
            <p:cNvPr id="17" name="Рисунок 16">
              <a:extLst>
                <a:ext uri="{FF2B5EF4-FFF2-40B4-BE49-F238E27FC236}">
                  <a16:creationId xmlns:a16="http://schemas.microsoft.com/office/drawing/2014/main" id="{638C386F-77C9-4E5D-A2FB-5EB0EBE93E5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018643" y="3172459"/>
              <a:ext cx="4400550" cy="4143375"/>
            </a:xfrm>
            <a:prstGeom prst="rect">
              <a:avLst/>
            </a:prstGeom>
          </p:spPr>
        </p:pic>
        <p:pic>
          <p:nvPicPr>
            <p:cNvPr id="18" name="Рисунок 17">
              <a:extLst>
                <a:ext uri="{FF2B5EF4-FFF2-40B4-BE49-F238E27FC236}">
                  <a16:creationId xmlns:a16="http://schemas.microsoft.com/office/drawing/2014/main" id="{6A6D51AB-BB34-4DD9-BA79-404069BE843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2604900">
              <a:off x="5512874" y="-562358"/>
              <a:ext cx="4105275" cy="3590925"/>
            </a:xfrm>
            <a:prstGeom prst="rect">
              <a:avLst/>
            </a:prstGeom>
          </p:spPr>
        </p:pic>
        <p:pic>
          <p:nvPicPr>
            <p:cNvPr id="19" name="Рисунок 18">
              <a:extLst>
                <a:ext uri="{FF2B5EF4-FFF2-40B4-BE49-F238E27FC236}">
                  <a16:creationId xmlns:a16="http://schemas.microsoft.com/office/drawing/2014/main" id="{4DCA7051-0341-4236-9B72-9392A01EF6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602502" y="1233105"/>
              <a:ext cx="4143375" cy="3886200"/>
            </a:xfrm>
            <a:prstGeom prst="rect">
              <a:avLst/>
            </a:prstGeom>
          </p:spPr>
        </p:pic>
      </p:grpSp>
      <p:sp>
        <p:nvSpPr>
          <p:cNvPr id="15" name="TextBox 14">
            <a:extLst>
              <a:ext uri="{FF2B5EF4-FFF2-40B4-BE49-F238E27FC236}">
                <a16:creationId xmlns:a16="http://schemas.microsoft.com/office/drawing/2014/main" id="{538420AF-C44E-4797-B7DC-D80F7F17819F}"/>
              </a:ext>
            </a:extLst>
          </p:cNvPr>
          <p:cNvSpPr txBox="1"/>
          <p:nvPr userDrawn="1"/>
        </p:nvSpPr>
        <p:spPr>
          <a:xfrm>
            <a:off x="9357042" y="6465570"/>
            <a:ext cx="2210118" cy="184666"/>
          </a:xfrm>
          <a:prstGeom prst="rect">
            <a:avLst/>
          </a:prstGeom>
          <a:noFill/>
        </p:spPr>
        <p:txBody>
          <a:bodyPr wrap="square" lIns="0" tIns="0" rIns="0" bIns="0" rtlCol="0">
            <a:spAutoFit/>
          </a:bodyPr>
          <a:lstStyle/>
          <a:p>
            <a:pPr algn="r"/>
            <a:fld id="{261FCC40-BD7D-499B-BF07-C5DEC022620E}" type="slidenum">
              <a:rPr lang="ru-RU" sz="1200" kern="1200" smtClean="0">
                <a:solidFill>
                  <a:schemeClr val="tx2">
                    <a:lumMod val="90000"/>
                  </a:schemeClr>
                </a:solidFill>
                <a:latin typeface="+mn-lt"/>
                <a:ea typeface="+mn-ea"/>
                <a:cs typeface="+mn-cs"/>
              </a:rPr>
              <a:pPr algn="r"/>
              <a:t>‹#›</a:t>
            </a:fld>
            <a:endParaRPr lang="ru-RU" sz="1200" kern="1200" dirty="0">
              <a:solidFill>
                <a:schemeClr val="tx2">
                  <a:lumMod val="90000"/>
                </a:schemeClr>
              </a:solidFill>
              <a:latin typeface="+mn-lt"/>
              <a:ea typeface="+mn-ea"/>
              <a:cs typeface="+mn-cs"/>
            </a:endParaRPr>
          </a:p>
        </p:txBody>
      </p:sp>
      <p:pic>
        <p:nvPicPr>
          <p:cNvPr id="20" name="Рисунок 19">
            <a:extLst>
              <a:ext uri="{FF2B5EF4-FFF2-40B4-BE49-F238E27FC236}">
                <a16:creationId xmlns:a16="http://schemas.microsoft.com/office/drawing/2014/main" id="{D5DC5208-149E-4B8E-A7EB-3261E1F12C87}"/>
              </a:ext>
            </a:extLst>
          </p:cNvPr>
          <p:cNvPicPr>
            <a:picLocks noChangeAspect="1"/>
          </p:cNvPicPr>
          <p:nvPr userDrawn="1"/>
        </p:nvPicPr>
        <p:blipFill>
          <a:blip r:embed="rId15"/>
          <a:stretch>
            <a:fillRect/>
          </a:stretch>
        </p:blipFill>
        <p:spPr>
          <a:xfrm>
            <a:off x="10544724" y="207764"/>
            <a:ext cx="1096413" cy="702522"/>
          </a:xfrm>
          <a:prstGeom prst="rect">
            <a:avLst/>
          </a:prstGeom>
        </p:spPr>
      </p:pic>
    </p:spTree>
    <p:extLst>
      <p:ext uri="{BB962C8B-B14F-4D97-AF65-F5344CB8AC3E}">
        <p14:creationId xmlns:p14="http://schemas.microsoft.com/office/powerpoint/2010/main" val="2409859909"/>
      </p:ext>
    </p:extLst>
  </p:cSld>
  <p:clrMap bg1="lt1" tx1="dk1" bg2="lt2" tx2="dk2" accent1="accent1" accent2="accent2" accent3="accent3" accent4="accent4" accent5="accent5" accent6="accent6" hlink="hlink" folHlink="folHlink"/>
  <p:sldLayoutIdLst>
    <p:sldLayoutId id="2147483830" r:id="rId1"/>
    <p:sldLayoutId id="2147483851" r:id="rId2"/>
    <p:sldLayoutId id="2147483844" r:id="rId3"/>
    <p:sldLayoutId id="2147483832" r:id="rId4"/>
    <p:sldLayoutId id="2147483845" r:id="rId5"/>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47">
          <p15:clr>
            <a:srgbClr val="F26B43"/>
          </p15:clr>
        </p15:guide>
        <p15:guide id="3" orient="horz" pos="4020">
          <p15:clr>
            <a:srgbClr val="F26B43"/>
          </p15:clr>
        </p15:guide>
        <p15:guide id="4" pos="7333">
          <p15:clr>
            <a:srgbClr val="F26B43"/>
          </p15:clr>
        </p15:guide>
        <p15:guide id="5" pos="3613" userDrawn="1">
          <p15:clr>
            <a:srgbClr val="F26B43"/>
          </p15:clr>
        </p15:guide>
        <p15:guide id="6" pos="406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38307B0-7B9C-4803-91CD-2B3E21885C5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94014" y="-30886"/>
            <a:ext cx="18712109" cy="11880000"/>
          </a:xfrm>
          <a:prstGeom prst="rect">
            <a:avLst/>
          </a:prstGeom>
        </p:spPr>
      </p:pic>
      <p:grpSp>
        <p:nvGrpSpPr>
          <p:cNvPr id="12" name="Группа 11">
            <a:extLst>
              <a:ext uri="{FF2B5EF4-FFF2-40B4-BE49-F238E27FC236}">
                <a16:creationId xmlns:a16="http://schemas.microsoft.com/office/drawing/2014/main" id="{073A23D4-DCB5-4DED-BD4F-A66F50DC1636}"/>
              </a:ext>
            </a:extLst>
          </p:cNvPr>
          <p:cNvGrpSpPr/>
          <p:nvPr userDrawn="1"/>
        </p:nvGrpSpPr>
        <p:grpSpPr>
          <a:xfrm>
            <a:off x="9535368" y="4248633"/>
            <a:ext cx="2799853" cy="3049602"/>
            <a:chOff x="5512874" y="-562358"/>
            <a:chExt cx="7233003" cy="7878192"/>
          </a:xfrm>
        </p:grpSpPr>
        <p:pic>
          <p:nvPicPr>
            <p:cNvPr id="13" name="Рисунок 12">
              <a:extLst>
                <a:ext uri="{FF2B5EF4-FFF2-40B4-BE49-F238E27FC236}">
                  <a16:creationId xmlns:a16="http://schemas.microsoft.com/office/drawing/2014/main" id="{99C034F3-368F-42BD-9DEB-10F5DBE3D6A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018643" y="3172459"/>
              <a:ext cx="4400550" cy="4143375"/>
            </a:xfrm>
            <a:prstGeom prst="rect">
              <a:avLst/>
            </a:prstGeom>
          </p:spPr>
        </p:pic>
        <p:pic>
          <p:nvPicPr>
            <p:cNvPr id="14" name="Рисунок 13">
              <a:extLst>
                <a:ext uri="{FF2B5EF4-FFF2-40B4-BE49-F238E27FC236}">
                  <a16:creationId xmlns:a16="http://schemas.microsoft.com/office/drawing/2014/main" id="{857EBE9B-2C5C-40E3-93B3-67366892421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2604900">
              <a:off x="5512874" y="-562358"/>
              <a:ext cx="4105275" cy="3590925"/>
            </a:xfrm>
            <a:prstGeom prst="rect">
              <a:avLst/>
            </a:prstGeom>
          </p:spPr>
        </p:pic>
        <p:pic>
          <p:nvPicPr>
            <p:cNvPr id="15" name="Рисунок 14">
              <a:extLst>
                <a:ext uri="{FF2B5EF4-FFF2-40B4-BE49-F238E27FC236}">
                  <a16:creationId xmlns:a16="http://schemas.microsoft.com/office/drawing/2014/main" id="{D52A9328-4F49-4C48-A83C-0804AC01841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602502" y="1233105"/>
              <a:ext cx="4143375" cy="3886200"/>
            </a:xfrm>
            <a:prstGeom prst="rect">
              <a:avLst/>
            </a:prstGeom>
          </p:spPr>
        </p:pic>
      </p:grpSp>
      <p:sp>
        <p:nvSpPr>
          <p:cNvPr id="11" name="TextBox 10">
            <a:extLst>
              <a:ext uri="{FF2B5EF4-FFF2-40B4-BE49-F238E27FC236}">
                <a16:creationId xmlns:a16="http://schemas.microsoft.com/office/drawing/2014/main" id="{9AFBCA2A-13F7-4786-876A-43389AFDD01E}"/>
              </a:ext>
            </a:extLst>
          </p:cNvPr>
          <p:cNvSpPr txBox="1"/>
          <p:nvPr userDrawn="1"/>
        </p:nvSpPr>
        <p:spPr>
          <a:xfrm>
            <a:off x="9357042" y="6465570"/>
            <a:ext cx="2210118" cy="184666"/>
          </a:xfrm>
          <a:prstGeom prst="rect">
            <a:avLst/>
          </a:prstGeom>
          <a:noFill/>
        </p:spPr>
        <p:txBody>
          <a:bodyPr wrap="square" lIns="0" tIns="0" rIns="0" bIns="0" rtlCol="0">
            <a:spAutoFit/>
          </a:bodyPr>
          <a:lstStyle/>
          <a:p>
            <a:pPr algn="r"/>
            <a:fld id="{261FCC40-BD7D-499B-BF07-C5DEC022620E}" type="slidenum">
              <a:rPr lang="ru-RU" sz="1200" kern="1200" smtClean="0">
                <a:solidFill>
                  <a:schemeClr val="tx2">
                    <a:lumMod val="90000"/>
                  </a:schemeClr>
                </a:solidFill>
                <a:latin typeface="+mn-lt"/>
                <a:ea typeface="+mn-ea"/>
                <a:cs typeface="+mn-cs"/>
              </a:rPr>
              <a:pPr algn="r"/>
              <a:t>‹#›</a:t>
            </a:fld>
            <a:endParaRPr lang="ru-RU" sz="1200" kern="1200" dirty="0">
              <a:solidFill>
                <a:schemeClr val="tx2">
                  <a:lumMod val="90000"/>
                </a:schemeClr>
              </a:solidFill>
              <a:latin typeface="+mn-lt"/>
              <a:ea typeface="+mn-ea"/>
              <a:cs typeface="+mn-cs"/>
            </a:endParaRPr>
          </a:p>
        </p:txBody>
      </p:sp>
      <p:sp>
        <p:nvSpPr>
          <p:cNvPr id="7" name="Title Placeholder 6">
            <a:extLst>
              <a:ext uri="{FF2B5EF4-FFF2-40B4-BE49-F238E27FC236}">
                <a16:creationId xmlns:a16="http://schemas.microsoft.com/office/drawing/2014/main" id="{EFB9A11F-72FA-0A44-9653-48C9EECB75BF}"/>
              </a:ext>
            </a:extLst>
          </p:cNvPr>
          <p:cNvSpPr>
            <a:spLocks noGrp="1"/>
          </p:cNvSpPr>
          <p:nvPr>
            <p:ph type="title"/>
          </p:nvPr>
        </p:nvSpPr>
        <p:spPr>
          <a:xfrm>
            <a:off x="550863" y="407976"/>
            <a:ext cx="9608330" cy="332399"/>
          </a:xfrm>
          <a:prstGeom prst="rect">
            <a:avLst/>
          </a:prstGeom>
        </p:spPr>
        <p:txBody>
          <a:bodyPr vert="horz" wrap="square" lIns="0" tIns="0" rIns="0" bIns="0" rtlCol="0" anchor="ctr">
            <a:spAutoFit/>
          </a:bodyPr>
          <a:lstStyle/>
          <a:p>
            <a:r>
              <a:rPr lang="ru-RU" dirty="0"/>
              <a:t>Заголовок слайда</a:t>
            </a:r>
          </a:p>
        </p:txBody>
      </p:sp>
      <p:cxnSp>
        <p:nvCxnSpPr>
          <p:cNvPr id="6" name="Прямая соединительная линия 5">
            <a:extLst>
              <a:ext uri="{FF2B5EF4-FFF2-40B4-BE49-F238E27FC236}">
                <a16:creationId xmlns:a16="http://schemas.microsoft.com/office/drawing/2014/main" id="{95CF6A84-AC35-45BE-AA65-F59DCCC45A75}"/>
              </a:ext>
            </a:extLst>
          </p:cNvPr>
          <p:cNvCxnSpPr>
            <a:cxnSpLocks/>
          </p:cNvCxnSpPr>
          <p:nvPr userDrawn="1"/>
        </p:nvCxnSpPr>
        <p:spPr>
          <a:xfrm>
            <a:off x="550863" y="968502"/>
            <a:ext cx="11090275" cy="0"/>
          </a:xfrm>
          <a:prstGeom prst="line">
            <a:avLst/>
          </a:prstGeom>
          <a:ln w="15875" cap="rnd">
            <a:gradFill>
              <a:gsLst>
                <a:gs pos="0">
                  <a:schemeClr val="accent1"/>
                </a:gs>
                <a:gs pos="54000">
                  <a:schemeClr val="accent3"/>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3" name="Текст 2">
            <a:extLst>
              <a:ext uri="{FF2B5EF4-FFF2-40B4-BE49-F238E27FC236}">
                <a16:creationId xmlns:a16="http://schemas.microsoft.com/office/drawing/2014/main" id="{3B768B2F-9C22-468C-B230-607F8CFF7526}"/>
              </a:ext>
            </a:extLst>
          </p:cNvPr>
          <p:cNvSpPr>
            <a:spLocks noGrp="1"/>
          </p:cNvSpPr>
          <p:nvPr>
            <p:ph type="body" idx="1"/>
          </p:nvPr>
        </p:nvSpPr>
        <p:spPr>
          <a:xfrm>
            <a:off x="550862" y="1341437"/>
            <a:ext cx="10515600" cy="4201665"/>
          </a:xfrm>
          <a:prstGeom prst="rect">
            <a:avLst/>
          </a:prstGeom>
        </p:spPr>
        <p:txBody>
          <a:bodyPr vert="horz" lIns="0" tIns="0" rIns="0" bIns="0" rtlCol="0">
            <a:normAutofit/>
          </a:bodyPr>
          <a:lstStyle/>
          <a:p>
            <a:pPr lvl="0"/>
            <a:r>
              <a:rPr lang="ru-RU" dirty="0"/>
              <a:t>Подзаголовок</a:t>
            </a:r>
          </a:p>
          <a:p>
            <a:pPr lvl="1"/>
            <a:r>
              <a:rPr lang="ru-RU" dirty="0"/>
              <a:t>Заголовок таблицы</a:t>
            </a:r>
          </a:p>
          <a:p>
            <a:pPr lvl="2"/>
            <a:r>
              <a:rPr lang="ru-RU" dirty="0"/>
              <a:t>Подпись рисунка</a:t>
            </a:r>
          </a:p>
          <a:p>
            <a:pPr lvl="3"/>
            <a:r>
              <a:rPr lang="ru-RU" dirty="0"/>
              <a:t>Текст</a:t>
            </a:r>
          </a:p>
          <a:p>
            <a:pPr lvl="4"/>
            <a:r>
              <a:rPr lang="ru-RU" dirty="0"/>
              <a:t>Выделенный текст</a:t>
            </a:r>
          </a:p>
          <a:p>
            <a:pPr lvl="5"/>
            <a:r>
              <a:rPr lang="ru-RU" dirty="0"/>
              <a:t>Маркеры</a:t>
            </a:r>
          </a:p>
          <a:p>
            <a:pPr lvl="6"/>
            <a:r>
              <a:rPr lang="ru-RU" dirty="0"/>
              <a:t>Нумерация</a:t>
            </a:r>
          </a:p>
        </p:txBody>
      </p:sp>
      <p:pic>
        <p:nvPicPr>
          <p:cNvPr id="16" name="Рисунок 15">
            <a:extLst>
              <a:ext uri="{FF2B5EF4-FFF2-40B4-BE49-F238E27FC236}">
                <a16:creationId xmlns:a16="http://schemas.microsoft.com/office/drawing/2014/main" id="{A1F15A4E-0A29-4C87-9A4B-5378E71A49F3}"/>
              </a:ext>
            </a:extLst>
          </p:cNvPr>
          <p:cNvPicPr>
            <a:picLocks noChangeAspect="1"/>
          </p:cNvPicPr>
          <p:nvPr userDrawn="1"/>
        </p:nvPicPr>
        <p:blipFill>
          <a:blip r:embed="rId16"/>
          <a:stretch>
            <a:fillRect/>
          </a:stretch>
        </p:blipFill>
        <p:spPr>
          <a:xfrm>
            <a:off x="10544724" y="207764"/>
            <a:ext cx="1096413" cy="702522"/>
          </a:xfrm>
          <a:prstGeom prst="rect">
            <a:avLst/>
          </a:prstGeom>
        </p:spPr>
      </p:pic>
    </p:spTree>
    <p:extLst>
      <p:ext uri="{BB962C8B-B14F-4D97-AF65-F5344CB8AC3E}">
        <p14:creationId xmlns:p14="http://schemas.microsoft.com/office/powerpoint/2010/main" val="2496249641"/>
      </p:ext>
    </p:extLst>
  </p:cSld>
  <p:clrMap bg1="lt1" tx1="dk1" bg2="lt2" tx2="dk2" accent1="accent1" accent2="accent2" accent3="accent3" accent4="accent4" accent5="accent5" accent6="accent6" hlink="hlink" folHlink="folHlink"/>
  <p:sldLayoutIdLst>
    <p:sldLayoutId id="2147483841" r:id="rId1"/>
    <p:sldLayoutId id="2147483846" r:id="rId2"/>
    <p:sldLayoutId id="2147483847" r:id="rId3"/>
    <p:sldLayoutId id="2147483849" r:id="rId4"/>
    <p:sldLayoutId id="2147483850" r:id="rId5"/>
    <p:sldLayoutId id="2147483843" r:id="rId6"/>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b="1" kern="1200">
          <a:solidFill>
            <a:schemeClr val="accent2"/>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Arial" panose="020B0604020202020204" pitchFamily="34" charset="0"/>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45" userDrawn="1">
          <p15:clr>
            <a:srgbClr val="F26B43"/>
          </p15:clr>
        </p15:guide>
        <p15:guide id="2" pos="347">
          <p15:clr>
            <a:srgbClr val="F26B43"/>
          </p15:clr>
        </p15:guide>
        <p15:guide id="3" orient="horz" pos="4020">
          <p15:clr>
            <a:srgbClr val="F26B43"/>
          </p15:clr>
        </p15:guide>
        <p15:guide id="4" pos="7333">
          <p15:clr>
            <a:srgbClr val="F26B43"/>
          </p15:clr>
        </p15:guide>
        <p15:guide id="5" pos="4067" userDrawn="1">
          <p15:clr>
            <a:srgbClr val="F26B43"/>
          </p15:clr>
        </p15:guide>
        <p15:guide id="6" pos="361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5.xml"/><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svg"/><Relationship Id="rId21" Type="http://schemas.openxmlformats.org/officeDocument/2006/relationships/image" Target="../media/image57.svg"/><Relationship Id="rId34" Type="http://schemas.openxmlformats.org/officeDocument/2006/relationships/image" Target="../media/image70.png"/><Relationship Id="rId42" Type="http://schemas.openxmlformats.org/officeDocument/2006/relationships/image" Target="../media/image78.png"/><Relationship Id="rId47" Type="http://schemas.openxmlformats.org/officeDocument/2006/relationships/image" Target="../media/image83.svg"/><Relationship Id="rId7" Type="http://schemas.openxmlformats.org/officeDocument/2006/relationships/image" Target="../media/image43.svg"/><Relationship Id="rId2" Type="http://schemas.openxmlformats.org/officeDocument/2006/relationships/image" Target="../media/image38.png"/><Relationship Id="rId16" Type="http://schemas.openxmlformats.org/officeDocument/2006/relationships/image" Target="../media/image52.png"/><Relationship Id="rId29" Type="http://schemas.openxmlformats.org/officeDocument/2006/relationships/image" Target="../media/image65.svg"/><Relationship Id="rId11" Type="http://schemas.openxmlformats.org/officeDocument/2006/relationships/image" Target="../media/image47.sv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svg"/><Relationship Id="rId40" Type="http://schemas.openxmlformats.org/officeDocument/2006/relationships/image" Target="../media/image76.png"/><Relationship Id="rId45" Type="http://schemas.openxmlformats.org/officeDocument/2006/relationships/image" Target="../media/image81.sv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36" Type="http://schemas.openxmlformats.org/officeDocument/2006/relationships/image" Target="../media/image72.png"/><Relationship Id="rId49" Type="http://schemas.openxmlformats.org/officeDocument/2006/relationships/image" Target="../media/image85.svg"/><Relationship Id="rId10" Type="http://schemas.openxmlformats.org/officeDocument/2006/relationships/image" Target="../media/image46.png"/><Relationship Id="rId19" Type="http://schemas.openxmlformats.org/officeDocument/2006/relationships/image" Target="../media/image55.svg"/><Relationship Id="rId31" Type="http://schemas.openxmlformats.org/officeDocument/2006/relationships/image" Target="../media/image67.svg"/><Relationship Id="rId44" Type="http://schemas.openxmlformats.org/officeDocument/2006/relationships/image" Target="../media/image80.pn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 Id="rId35" Type="http://schemas.openxmlformats.org/officeDocument/2006/relationships/image" Target="../media/image71.svg"/><Relationship Id="rId43" Type="http://schemas.openxmlformats.org/officeDocument/2006/relationships/image" Target="../media/image79.svg"/><Relationship Id="rId48" Type="http://schemas.openxmlformats.org/officeDocument/2006/relationships/image" Target="../media/image84.png"/><Relationship Id="rId8" Type="http://schemas.openxmlformats.org/officeDocument/2006/relationships/image" Target="../media/image44.png"/><Relationship Id="rId3" Type="http://schemas.openxmlformats.org/officeDocument/2006/relationships/image" Target="../media/image39.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33" Type="http://schemas.openxmlformats.org/officeDocument/2006/relationships/image" Target="../media/image69.svg"/><Relationship Id="rId38" Type="http://schemas.openxmlformats.org/officeDocument/2006/relationships/image" Target="../media/image74.png"/><Relationship Id="rId46" Type="http://schemas.openxmlformats.org/officeDocument/2006/relationships/image" Target="../media/image82.png"/><Relationship Id="rId20" Type="http://schemas.openxmlformats.org/officeDocument/2006/relationships/image" Target="../media/image56.png"/><Relationship Id="rId41" Type="http://schemas.openxmlformats.org/officeDocument/2006/relationships/image" Target="../media/image77.svg"/><Relationship Id="rId1" Type="http://schemas.openxmlformats.org/officeDocument/2006/relationships/slideLayout" Target="../slideLayouts/slideLayout10.xml"/><Relationship Id="rId6" Type="http://schemas.openxmlformats.org/officeDocument/2006/relationships/image" Target="../media/image42.png"/></Relationships>
</file>

<file path=ppt/slides/_rels/slide25.xml.rels><?xml version="1.0" encoding="UTF-8" standalone="yes"?>
<Relationships xmlns="http://schemas.openxmlformats.org/package/2006/relationships"><Relationship Id="rId13" Type="http://schemas.openxmlformats.org/officeDocument/2006/relationships/image" Target="../media/image97.svg"/><Relationship Id="rId18" Type="http://schemas.openxmlformats.org/officeDocument/2006/relationships/image" Target="../media/image102.png"/><Relationship Id="rId26" Type="http://schemas.openxmlformats.org/officeDocument/2006/relationships/image" Target="../media/image110.png"/><Relationship Id="rId39" Type="http://schemas.openxmlformats.org/officeDocument/2006/relationships/image" Target="../media/image123.svg"/><Relationship Id="rId21" Type="http://schemas.openxmlformats.org/officeDocument/2006/relationships/image" Target="../media/image105.svg"/><Relationship Id="rId34" Type="http://schemas.openxmlformats.org/officeDocument/2006/relationships/image" Target="../media/image118.png"/><Relationship Id="rId42" Type="http://schemas.openxmlformats.org/officeDocument/2006/relationships/image" Target="../media/image126.png"/><Relationship Id="rId47" Type="http://schemas.openxmlformats.org/officeDocument/2006/relationships/image" Target="../media/image131.svg"/><Relationship Id="rId7" Type="http://schemas.openxmlformats.org/officeDocument/2006/relationships/image" Target="../media/image91.svg"/><Relationship Id="rId2" Type="http://schemas.openxmlformats.org/officeDocument/2006/relationships/image" Target="../media/image86.png"/><Relationship Id="rId16" Type="http://schemas.openxmlformats.org/officeDocument/2006/relationships/image" Target="../media/image100.png"/><Relationship Id="rId29" Type="http://schemas.openxmlformats.org/officeDocument/2006/relationships/image" Target="../media/image113.svg"/><Relationship Id="rId11" Type="http://schemas.openxmlformats.org/officeDocument/2006/relationships/image" Target="../media/image95.svg"/><Relationship Id="rId24" Type="http://schemas.openxmlformats.org/officeDocument/2006/relationships/image" Target="../media/image108.png"/><Relationship Id="rId32" Type="http://schemas.openxmlformats.org/officeDocument/2006/relationships/image" Target="../media/image116.png"/><Relationship Id="rId37" Type="http://schemas.openxmlformats.org/officeDocument/2006/relationships/image" Target="../media/image121.svg"/><Relationship Id="rId40" Type="http://schemas.openxmlformats.org/officeDocument/2006/relationships/image" Target="../media/image124.png"/><Relationship Id="rId45" Type="http://schemas.openxmlformats.org/officeDocument/2006/relationships/image" Target="../media/image129.svg"/><Relationship Id="rId5" Type="http://schemas.openxmlformats.org/officeDocument/2006/relationships/image" Target="../media/image89.svg"/><Relationship Id="rId15" Type="http://schemas.openxmlformats.org/officeDocument/2006/relationships/image" Target="../media/image99.svg"/><Relationship Id="rId23" Type="http://schemas.openxmlformats.org/officeDocument/2006/relationships/image" Target="../media/image107.svg"/><Relationship Id="rId28" Type="http://schemas.openxmlformats.org/officeDocument/2006/relationships/image" Target="../media/image112.png"/><Relationship Id="rId36" Type="http://schemas.openxmlformats.org/officeDocument/2006/relationships/image" Target="../media/image120.png"/><Relationship Id="rId49" Type="http://schemas.openxmlformats.org/officeDocument/2006/relationships/image" Target="../media/image133.svg"/><Relationship Id="rId10" Type="http://schemas.openxmlformats.org/officeDocument/2006/relationships/image" Target="../media/image94.png"/><Relationship Id="rId19" Type="http://schemas.openxmlformats.org/officeDocument/2006/relationships/image" Target="../media/image103.svg"/><Relationship Id="rId31" Type="http://schemas.openxmlformats.org/officeDocument/2006/relationships/image" Target="../media/image115.svg"/><Relationship Id="rId44" Type="http://schemas.openxmlformats.org/officeDocument/2006/relationships/image" Target="../media/image128.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8.png"/><Relationship Id="rId22" Type="http://schemas.openxmlformats.org/officeDocument/2006/relationships/image" Target="../media/image106.png"/><Relationship Id="rId27" Type="http://schemas.openxmlformats.org/officeDocument/2006/relationships/image" Target="../media/image111.svg"/><Relationship Id="rId30" Type="http://schemas.openxmlformats.org/officeDocument/2006/relationships/image" Target="../media/image114.png"/><Relationship Id="rId35" Type="http://schemas.openxmlformats.org/officeDocument/2006/relationships/image" Target="../media/image119.svg"/><Relationship Id="rId43" Type="http://schemas.openxmlformats.org/officeDocument/2006/relationships/image" Target="../media/image127.svg"/><Relationship Id="rId48" Type="http://schemas.openxmlformats.org/officeDocument/2006/relationships/image" Target="../media/image132.png"/><Relationship Id="rId8" Type="http://schemas.openxmlformats.org/officeDocument/2006/relationships/image" Target="../media/image92.png"/><Relationship Id="rId3" Type="http://schemas.openxmlformats.org/officeDocument/2006/relationships/image" Target="../media/image87.svg"/><Relationship Id="rId12" Type="http://schemas.openxmlformats.org/officeDocument/2006/relationships/image" Target="../media/image96.png"/><Relationship Id="rId17" Type="http://schemas.openxmlformats.org/officeDocument/2006/relationships/image" Target="../media/image101.svg"/><Relationship Id="rId25" Type="http://schemas.openxmlformats.org/officeDocument/2006/relationships/image" Target="../media/image109.svg"/><Relationship Id="rId33" Type="http://schemas.openxmlformats.org/officeDocument/2006/relationships/image" Target="../media/image117.svg"/><Relationship Id="rId38" Type="http://schemas.openxmlformats.org/officeDocument/2006/relationships/image" Target="../media/image122.png"/><Relationship Id="rId46" Type="http://schemas.openxmlformats.org/officeDocument/2006/relationships/image" Target="../media/image130.png"/><Relationship Id="rId20" Type="http://schemas.openxmlformats.org/officeDocument/2006/relationships/image" Target="../media/image104.png"/><Relationship Id="rId41" Type="http://schemas.openxmlformats.org/officeDocument/2006/relationships/image" Target="../media/image125.svg"/><Relationship Id="rId1" Type="http://schemas.openxmlformats.org/officeDocument/2006/relationships/slideLayout" Target="../slideLayouts/slideLayout10.xml"/><Relationship Id="rId6" Type="http://schemas.openxmlformats.org/officeDocument/2006/relationships/image" Target="../media/image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docs.guap.ru/styles/anniversary/Jura.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5BC97-99E1-4827-A5AA-5E9EBED1B7D1}"/>
              </a:ext>
            </a:extLst>
          </p:cNvPr>
          <p:cNvSpPr>
            <a:spLocks noGrp="1"/>
          </p:cNvSpPr>
          <p:nvPr>
            <p:ph type="title"/>
          </p:nvPr>
        </p:nvSpPr>
        <p:spPr/>
        <p:txBody>
          <a:bodyPr>
            <a:normAutofit/>
          </a:bodyPr>
          <a:lstStyle/>
          <a:p>
            <a:r>
              <a:rPr lang="ru-RU" dirty="0"/>
              <a:t>Юбилейный фирменный </a:t>
            </a:r>
            <a:br>
              <a:rPr lang="ru-RU" dirty="0"/>
            </a:br>
            <a:r>
              <a:rPr lang="ru-RU" dirty="0"/>
              <a:t>стиль презентаций </a:t>
            </a:r>
          </a:p>
        </p:txBody>
      </p:sp>
      <p:sp>
        <p:nvSpPr>
          <p:cNvPr id="3" name="Текст 2">
            <a:extLst>
              <a:ext uri="{FF2B5EF4-FFF2-40B4-BE49-F238E27FC236}">
                <a16:creationId xmlns:a16="http://schemas.microsoft.com/office/drawing/2014/main" id="{51EA8D34-BBBA-48A9-9B83-130C3E8DC9D2}"/>
              </a:ext>
            </a:extLst>
          </p:cNvPr>
          <p:cNvSpPr>
            <a:spLocks noGrp="1"/>
          </p:cNvSpPr>
          <p:nvPr>
            <p:ph type="body" sz="quarter" idx="10"/>
          </p:nvPr>
        </p:nvSpPr>
        <p:spPr/>
        <p:txBody>
          <a:bodyPr>
            <a:normAutofit/>
          </a:bodyPr>
          <a:lstStyle/>
          <a:p>
            <a:r>
              <a:rPr lang="ru-RU" dirty="0"/>
              <a:t>Управление цифрового развития. </a:t>
            </a:r>
            <a:br>
              <a:rPr lang="ru-RU" dirty="0"/>
            </a:br>
            <a:r>
              <a:rPr lang="ru-RU" dirty="0"/>
              <a:t>Отдел образовательных ресурсов и анализа данных</a:t>
            </a:r>
          </a:p>
        </p:txBody>
      </p:sp>
      <p:sp>
        <p:nvSpPr>
          <p:cNvPr id="4" name="Текст 3">
            <a:extLst>
              <a:ext uri="{FF2B5EF4-FFF2-40B4-BE49-F238E27FC236}">
                <a16:creationId xmlns:a16="http://schemas.microsoft.com/office/drawing/2014/main" id="{EC26AC53-244B-4289-B3B5-D31C1BFD52F7}"/>
              </a:ext>
            </a:extLst>
          </p:cNvPr>
          <p:cNvSpPr>
            <a:spLocks noGrp="1"/>
          </p:cNvSpPr>
          <p:nvPr>
            <p:ph type="body" sz="quarter" idx="12"/>
          </p:nvPr>
        </p:nvSpPr>
        <p:spPr/>
        <p:txBody>
          <a:bodyPr>
            <a:normAutofit fontScale="92500" lnSpcReduction="20000"/>
          </a:bodyPr>
          <a:lstStyle/>
          <a:p>
            <a:pPr lvl="1"/>
            <a:r>
              <a:rPr lang="ru-RU" dirty="0"/>
              <a:t>2026</a:t>
            </a:r>
          </a:p>
        </p:txBody>
      </p:sp>
    </p:spTree>
    <p:extLst>
      <p:ext uri="{BB962C8B-B14F-4D97-AF65-F5344CB8AC3E}">
        <p14:creationId xmlns:p14="http://schemas.microsoft.com/office/powerpoint/2010/main" val="270581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B0D3C556-5A01-48DF-A23F-B504A3D9F72F}"/>
              </a:ext>
            </a:extLst>
          </p:cNvPr>
          <p:cNvSpPr>
            <a:spLocks noGrp="1"/>
          </p:cNvSpPr>
          <p:nvPr>
            <p:ph type="title"/>
          </p:nvPr>
        </p:nvSpPr>
        <p:spPr>
          <a:xfrm>
            <a:off x="550863" y="407976"/>
            <a:ext cx="9608330" cy="332399"/>
          </a:xfrm>
        </p:spPr>
        <p:txBody>
          <a:bodyPr/>
          <a:lstStyle/>
          <a:p>
            <a:r>
              <a:rPr lang="ru-RU" dirty="0"/>
              <a:t>Текст – один блок</a:t>
            </a:r>
          </a:p>
        </p:txBody>
      </p:sp>
      <p:sp>
        <p:nvSpPr>
          <p:cNvPr id="5" name="Текст 4">
            <a:extLst>
              <a:ext uri="{FF2B5EF4-FFF2-40B4-BE49-F238E27FC236}">
                <a16:creationId xmlns:a16="http://schemas.microsoft.com/office/drawing/2014/main" id="{BB70F973-3FF0-443E-8D26-6B1885B5178D}"/>
              </a:ext>
            </a:extLst>
          </p:cNvPr>
          <p:cNvSpPr>
            <a:spLocks noGrp="1"/>
          </p:cNvSpPr>
          <p:nvPr>
            <p:ph type="body" sz="quarter" idx="12"/>
          </p:nvPr>
        </p:nvSpPr>
        <p:spPr>
          <a:xfrm>
            <a:off x="550864" y="1341438"/>
            <a:ext cx="7489824" cy="5040312"/>
          </a:xfrm>
        </p:spPr>
        <p:txBody>
          <a:bodyPr>
            <a:normAutofit/>
          </a:bodyPr>
          <a:lstStyle/>
          <a:p>
            <a:pPr lvl="3"/>
            <a:r>
              <a:rPr lang="ru-RU" i="1" dirty="0">
                <a:solidFill>
                  <a:schemeClr val="accent1"/>
                </a:solidFill>
              </a:rPr>
              <a:t>Кибербезопасность</a:t>
            </a:r>
            <a:r>
              <a:rPr lang="ru-RU" dirty="0"/>
              <a:t> — процесс использования мер безопасности для обеспечения конфиденциальности, целостности и доступности данных. Системный администратор обеспечивает защиту активов, включая данные локальной сети компьютеров, серверов. Кроме того, под охрану берутся непосредственно здания и, самое главное, персонал. </a:t>
            </a:r>
          </a:p>
          <a:p>
            <a:pPr lvl="3"/>
            <a:r>
              <a:rPr lang="ru-RU" dirty="0"/>
              <a:t>Целью обеспечения кибербезопасности является защита данных (как в процессе передачи и/или обмена так и находящихся на хранении). В целях обеспечения безопасности данных могут быть применены и контрмеры. Некоторые из этих мер включают (но не ограничиваются) контроль доступа, обучение персонала, аудит и отчетность, оценку вероятных рисков, тестирование на проникновение и требование авторизации.</a:t>
            </a:r>
          </a:p>
        </p:txBody>
      </p:sp>
    </p:spTree>
    <p:extLst>
      <p:ext uri="{BB962C8B-B14F-4D97-AF65-F5344CB8AC3E}">
        <p14:creationId xmlns:p14="http://schemas.microsoft.com/office/powerpoint/2010/main" val="194227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Текст – два блока</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p:txBody>
          <a:bodyPr/>
          <a:lstStyle/>
          <a:p>
            <a:pPr lvl="3"/>
            <a:r>
              <a:rPr lang="ru-RU" i="1" dirty="0" err="1">
                <a:solidFill>
                  <a:schemeClr val="accent1"/>
                </a:solidFill>
              </a:rPr>
              <a:t>Компью́терная</a:t>
            </a:r>
            <a:r>
              <a:rPr lang="ru-RU" i="1" dirty="0">
                <a:solidFill>
                  <a:schemeClr val="accent1"/>
                </a:solidFill>
              </a:rPr>
              <a:t> </a:t>
            </a:r>
            <a:r>
              <a:rPr lang="ru-RU" i="1" dirty="0" err="1">
                <a:solidFill>
                  <a:schemeClr val="accent1"/>
                </a:solidFill>
              </a:rPr>
              <a:t>безопáсность</a:t>
            </a:r>
            <a:r>
              <a:rPr lang="ru-RU" i="1" dirty="0">
                <a:solidFill>
                  <a:schemeClr val="accent1"/>
                </a:solidFill>
              </a:rPr>
              <a:t> </a:t>
            </a:r>
            <a:r>
              <a:rPr lang="ru-RU" dirty="0"/>
              <a:t>— раздел информационной безопасности, характеризующий невозможность возникновения ущерба компьютера, превышающего величину приемлемого ущерба для него от всех выявленных и изученных источников его отказов в определенных условиях работы и на заданном интервале времени.</a:t>
            </a:r>
          </a:p>
        </p:txBody>
      </p:sp>
      <p:sp>
        <p:nvSpPr>
          <p:cNvPr id="14" name="Текст 13">
            <a:extLst>
              <a:ext uri="{FF2B5EF4-FFF2-40B4-BE49-F238E27FC236}">
                <a16:creationId xmlns:a16="http://schemas.microsoft.com/office/drawing/2014/main" id="{71DDA969-D896-47E2-BC8E-EBF99A516963}"/>
              </a:ext>
            </a:extLst>
          </p:cNvPr>
          <p:cNvSpPr>
            <a:spLocks noGrp="1"/>
          </p:cNvSpPr>
          <p:nvPr>
            <p:ph type="body" sz="quarter" idx="4294967295"/>
          </p:nvPr>
        </p:nvSpPr>
        <p:spPr>
          <a:xfrm>
            <a:off x="6456364" y="1341437"/>
            <a:ext cx="5184775" cy="5040312"/>
          </a:xfrm>
        </p:spPr>
        <p:txBody>
          <a:bodyPr wrap="square"/>
          <a:lstStyle/>
          <a:p>
            <a:pPr lvl="3"/>
            <a:r>
              <a:rPr lang="ru-RU" i="1" dirty="0">
                <a:solidFill>
                  <a:schemeClr val="accent1"/>
                </a:solidFill>
              </a:rPr>
              <a:t>Информационная безопасность </a:t>
            </a:r>
            <a:r>
              <a:rPr lang="ru-RU" dirty="0"/>
              <a:t>(англ. </a:t>
            </a:r>
            <a:r>
              <a:rPr lang="ru-RU" i="1" dirty="0" err="1"/>
              <a:t>Information</a:t>
            </a:r>
            <a:r>
              <a:rPr lang="ru-RU" i="1" dirty="0"/>
              <a:t> </a:t>
            </a:r>
            <a:r>
              <a:rPr lang="ru-RU" i="1" dirty="0" err="1"/>
              <a:t>Security</a:t>
            </a:r>
            <a:r>
              <a:rPr lang="ru-RU" dirty="0"/>
              <a:t>) — практика предотвращения несанкционированного доступа, использования, раскрытия, искажения, изменения, исследования, записи или уничтожения информации. Это универсальное понятие применяется вне зависимости от формы, которую могут принимать данные (электронная или, например, физическая). Основная задача информационной безопасности — сбалансированная защита конфиденциальности, целостности и доступности данных</a:t>
            </a:r>
          </a:p>
        </p:txBody>
      </p:sp>
    </p:spTree>
    <p:extLst>
      <p:ext uri="{BB962C8B-B14F-4D97-AF65-F5344CB8AC3E}">
        <p14:creationId xmlns:p14="http://schemas.microsoft.com/office/powerpoint/2010/main" val="246894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a:xfrm>
            <a:off x="550863" y="407976"/>
            <a:ext cx="9608330" cy="332399"/>
          </a:xfrm>
        </p:spPr>
        <p:txBody>
          <a:bodyPr/>
          <a:lstStyle/>
          <a:p>
            <a:r>
              <a:rPr lang="ru-RU" dirty="0"/>
              <a:t>Текст – два блока (с рамкой)</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p:txBody>
          <a:bodyPr/>
          <a:lstStyle/>
          <a:p>
            <a:pPr lvl="3"/>
            <a:r>
              <a:rPr lang="ru-RU" i="1" dirty="0" err="1">
                <a:solidFill>
                  <a:schemeClr val="accent1"/>
                </a:solidFill>
              </a:rPr>
              <a:t>Компью́терная</a:t>
            </a:r>
            <a:r>
              <a:rPr lang="ru-RU" i="1" dirty="0">
                <a:solidFill>
                  <a:schemeClr val="accent1"/>
                </a:solidFill>
              </a:rPr>
              <a:t> </a:t>
            </a:r>
            <a:r>
              <a:rPr lang="ru-RU" i="1" dirty="0" err="1">
                <a:solidFill>
                  <a:schemeClr val="accent1"/>
                </a:solidFill>
              </a:rPr>
              <a:t>безопáсность</a:t>
            </a:r>
            <a:r>
              <a:rPr lang="ru-RU" i="1" dirty="0">
                <a:solidFill>
                  <a:schemeClr val="accent1"/>
                </a:solidFill>
              </a:rPr>
              <a:t> </a:t>
            </a:r>
            <a:r>
              <a:rPr lang="ru-RU" dirty="0"/>
              <a:t>— раздел информационной безопасности, характеризующий невозможность возникновения ущерба компьютера, превышающего величину приемлемого ущерба для него от всех выявленных и изученных источников его отказов в определенных условиях работы и на заданном интервале времени.</a:t>
            </a:r>
          </a:p>
        </p:txBody>
      </p:sp>
      <p:sp>
        <p:nvSpPr>
          <p:cNvPr id="14" name="Текст 13">
            <a:extLst>
              <a:ext uri="{FF2B5EF4-FFF2-40B4-BE49-F238E27FC236}">
                <a16:creationId xmlns:a16="http://schemas.microsoft.com/office/drawing/2014/main" id="{71DDA969-D896-47E2-BC8E-EBF99A516963}"/>
              </a:ext>
            </a:extLst>
          </p:cNvPr>
          <p:cNvSpPr>
            <a:spLocks noGrp="1"/>
          </p:cNvSpPr>
          <p:nvPr>
            <p:ph type="body" sz="quarter" idx="4294967295"/>
          </p:nvPr>
        </p:nvSpPr>
        <p:spPr>
          <a:xfrm>
            <a:off x="6607277" y="1425677"/>
            <a:ext cx="4906297" cy="3254478"/>
          </a:xfrm>
        </p:spPr>
        <p:txBody>
          <a:bodyPr/>
          <a:lstStyle/>
          <a:p>
            <a:pPr lvl="4"/>
            <a:r>
              <a:rPr lang="ru-RU" dirty="0"/>
              <a:t>В основе информационной безопасности лежит деятельность по защите информации — обеспечению ее конфиденциальности, доступности и целостности, а также недопущению какой-либо компрометации в критической ситуации. К таким ситуациям относятся природные, техногенные и социальные катастрофы, компьютерные сбои, физическое похищение и тому подобные явления. </a:t>
            </a:r>
          </a:p>
        </p:txBody>
      </p:sp>
      <p:sp>
        <p:nvSpPr>
          <p:cNvPr id="15" name="Прямоугольник 14">
            <a:extLst>
              <a:ext uri="{FF2B5EF4-FFF2-40B4-BE49-F238E27FC236}">
                <a16:creationId xmlns:a16="http://schemas.microsoft.com/office/drawing/2014/main" id="{988546E3-8D05-44E2-9C18-D8AE8A666AB6}"/>
              </a:ext>
            </a:extLst>
          </p:cNvPr>
          <p:cNvSpPr/>
          <p:nvPr/>
        </p:nvSpPr>
        <p:spPr>
          <a:xfrm>
            <a:off x="6456364" y="1341436"/>
            <a:ext cx="5184773" cy="3800835"/>
          </a:xfrm>
          <a:prstGeom prst="rect">
            <a:avLst/>
          </a:prstGeom>
          <a:noFill/>
          <a:ln w="38100">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Tree>
    <p:extLst>
      <p:ext uri="{BB962C8B-B14F-4D97-AF65-F5344CB8AC3E}">
        <p14:creationId xmlns:p14="http://schemas.microsoft.com/office/powerpoint/2010/main" val="133632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B0D3C556-5A01-48DF-A23F-B504A3D9F72F}"/>
              </a:ext>
            </a:extLst>
          </p:cNvPr>
          <p:cNvSpPr>
            <a:spLocks noGrp="1"/>
          </p:cNvSpPr>
          <p:nvPr>
            <p:ph type="title"/>
          </p:nvPr>
        </p:nvSpPr>
        <p:spPr>
          <a:xfrm>
            <a:off x="550863" y="407976"/>
            <a:ext cx="8652131" cy="332399"/>
          </a:xfrm>
        </p:spPr>
        <p:txBody>
          <a:bodyPr/>
          <a:lstStyle/>
          <a:p>
            <a:r>
              <a:rPr lang="ru-RU" dirty="0"/>
              <a:t>Текст – две колонки в одном блоке</a:t>
            </a:r>
          </a:p>
        </p:txBody>
      </p:sp>
      <p:sp>
        <p:nvSpPr>
          <p:cNvPr id="5" name="Текст 4">
            <a:extLst>
              <a:ext uri="{FF2B5EF4-FFF2-40B4-BE49-F238E27FC236}">
                <a16:creationId xmlns:a16="http://schemas.microsoft.com/office/drawing/2014/main" id="{BB70F973-3FF0-443E-8D26-6B1885B5178D}"/>
              </a:ext>
            </a:extLst>
          </p:cNvPr>
          <p:cNvSpPr>
            <a:spLocks noGrp="1"/>
          </p:cNvSpPr>
          <p:nvPr>
            <p:ph type="body" sz="quarter" idx="12"/>
          </p:nvPr>
        </p:nvSpPr>
        <p:spPr/>
        <p:txBody>
          <a:bodyPr>
            <a:normAutofit/>
          </a:bodyPr>
          <a:lstStyle/>
          <a:p>
            <a:pPr lvl="3"/>
            <a:r>
              <a:rPr lang="ru-RU" i="1" dirty="0">
                <a:solidFill>
                  <a:schemeClr val="accent1"/>
                </a:solidFill>
              </a:rPr>
              <a:t>Кибербезопасность</a:t>
            </a:r>
            <a:r>
              <a:rPr lang="ru-RU" dirty="0"/>
              <a:t> — процесс использования мер безопасности для обеспечения конфиденциальности, целостности и доступности данных. Системный администратор обеспечивает защиту активов, включая данные локальной сети компьютеров, серверов. Кроме того, под охрану берутся непосредственно здания и, самое главное, персонал. Целью обеспечения кибербезопасности является защита данных (как в процессе передачи и/или обмена так и находящихся на хранении). В целях обеспечения безопасности данных могут быть применены и контрмеры. Некоторые из этих мер включают (но не ограничиваются) контроль доступа, обучение персонала, аудит и отчетность, оценку вероятных рисков, тестирование на проникновение и требование авторизации.</a:t>
            </a:r>
          </a:p>
          <a:p>
            <a:pPr lvl="3"/>
            <a:r>
              <a:rPr lang="ru-RU" dirty="0"/>
              <a:t>Сейчас в некоторых странах планируется обучение кибербезопасности уже со школьной скамьи. Так, в Великобритании школьникам предлагаются уроки по кибербезопасности, на которых они будут обучаться навыкам, позволяющим обеспечить безопасность британских компаний и организаций от сетевых атак хакеров. Учебная программа разработана Министерством культуры, СМИ и спорта Великобритании. </a:t>
            </a:r>
          </a:p>
        </p:txBody>
      </p:sp>
    </p:spTree>
    <p:extLst>
      <p:ext uri="{BB962C8B-B14F-4D97-AF65-F5344CB8AC3E}">
        <p14:creationId xmlns:p14="http://schemas.microsoft.com/office/powerpoint/2010/main" val="401822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B590F643-562B-41E2-8E6D-A3A0F90507A5}"/>
              </a:ext>
            </a:extLst>
          </p:cNvPr>
          <p:cNvSpPr>
            <a:spLocks noGrp="1"/>
          </p:cNvSpPr>
          <p:nvPr>
            <p:ph type="title"/>
          </p:nvPr>
        </p:nvSpPr>
        <p:spPr/>
        <p:txBody>
          <a:bodyPr/>
          <a:lstStyle/>
          <a:p>
            <a:r>
              <a:rPr lang="ru-RU" dirty="0"/>
              <a:t>Содержимое слайда в одной колонке (универсальный блок)</a:t>
            </a:r>
          </a:p>
        </p:txBody>
      </p:sp>
      <p:graphicFrame>
        <p:nvGraphicFramePr>
          <p:cNvPr id="9" name="Таблица 9">
            <a:extLst>
              <a:ext uri="{FF2B5EF4-FFF2-40B4-BE49-F238E27FC236}">
                <a16:creationId xmlns:a16="http://schemas.microsoft.com/office/drawing/2014/main" id="{F3538304-4706-4499-967D-A0AD63508A72}"/>
              </a:ext>
            </a:extLst>
          </p:cNvPr>
          <p:cNvGraphicFramePr>
            <a:graphicFrameLocks noGrp="1"/>
          </p:cNvGraphicFramePr>
          <p:nvPr>
            <p:ph sz="quarter" idx="13"/>
            <p:extLst>
              <p:ext uri="{D42A27DB-BD31-4B8C-83A1-F6EECF244321}">
                <p14:modId xmlns:p14="http://schemas.microsoft.com/office/powerpoint/2010/main" val="615357817"/>
              </p:ext>
            </p:extLst>
          </p:nvPr>
        </p:nvGraphicFramePr>
        <p:xfrm>
          <a:off x="550863" y="1341438"/>
          <a:ext cx="7499275" cy="1854200"/>
        </p:xfrm>
        <a:graphic>
          <a:graphicData uri="http://schemas.openxmlformats.org/drawingml/2006/table">
            <a:tbl>
              <a:tblPr firstRow="1">
                <a:tableStyleId>{69012ECD-51FC-41F1-AA8D-1B2483CD663E}</a:tableStyleId>
              </a:tblPr>
              <a:tblGrid>
                <a:gridCol w="3737768">
                  <a:extLst>
                    <a:ext uri="{9D8B030D-6E8A-4147-A177-3AD203B41FA5}">
                      <a16:colId xmlns:a16="http://schemas.microsoft.com/office/drawing/2014/main" val="1909452533"/>
                    </a:ext>
                  </a:extLst>
                </a:gridCol>
                <a:gridCol w="3761507">
                  <a:extLst>
                    <a:ext uri="{9D8B030D-6E8A-4147-A177-3AD203B41FA5}">
                      <a16:colId xmlns:a16="http://schemas.microsoft.com/office/drawing/2014/main" val="404384710"/>
                    </a:ext>
                  </a:extLst>
                </a:gridCol>
              </a:tblGrid>
              <a:tr h="370840">
                <a:tc>
                  <a:txBody>
                    <a:bodyPr/>
                    <a:lstStyle/>
                    <a:p>
                      <a:r>
                        <a:rPr lang="ru-RU" b="0" dirty="0"/>
                        <a:t>Заголовок столбца 1</a:t>
                      </a:r>
                    </a:p>
                  </a:txBody>
                  <a:tcPr>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a:t>Заголовок столбца 2</a:t>
                      </a:r>
                    </a:p>
                  </a:txBody>
                  <a:tcPr>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96026228"/>
                  </a:ext>
                </a:extLst>
              </a:tr>
              <a:tr h="370840">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90818409"/>
                  </a:ext>
                </a:extLst>
              </a:tr>
              <a:tr h="370840">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4222480"/>
                  </a:ext>
                </a:extLst>
              </a:tr>
              <a:tr h="370840">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3736554"/>
                  </a:ext>
                </a:extLst>
              </a:tr>
              <a:tr h="370840">
                <a:tc>
                  <a:txBody>
                    <a:bodyPr/>
                    <a:lstStyle/>
                    <a:p>
                      <a:r>
                        <a:rPr lang="ru-RU" dirty="0"/>
                        <a:t>Содержимое</a:t>
                      </a:r>
                    </a:p>
                  </a:txBody>
                  <a:tcPr>
                    <a:lnT w="6350" cap="flat" cmpd="sng" algn="ctr">
                      <a:solidFill>
                        <a:schemeClr val="accent1"/>
                      </a:solidFill>
                      <a:prstDash val="solid"/>
                      <a:round/>
                      <a:headEnd type="none" w="med" len="med"/>
                      <a:tailEnd type="none" w="med" len="med"/>
                    </a:lnT>
                  </a:tcPr>
                </a:tc>
                <a:tc>
                  <a:txBody>
                    <a:bodyPr/>
                    <a:lstStyle/>
                    <a:p>
                      <a:r>
                        <a:rPr lang="ru-RU" dirty="0"/>
                        <a:t>Содержимое</a:t>
                      </a:r>
                    </a:p>
                  </a:txBody>
                  <a:tcP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77897926"/>
                  </a:ext>
                </a:extLst>
              </a:tr>
            </a:tbl>
          </a:graphicData>
        </a:graphic>
      </p:graphicFrame>
    </p:spTree>
    <p:extLst>
      <p:ext uri="{BB962C8B-B14F-4D97-AF65-F5344CB8AC3E}">
        <p14:creationId xmlns:p14="http://schemas.microsoft.com/office/powerpoint/2010/main" val="121287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C6E83-5591-458B-9F7B-73733B27121D}"/>
              </a:ext>
            </a:extLst>
          </p:cNvPr>
          <p:cNvSpPr>
            <a:spLocks noGrp="1"/>
          </p:cNvSpPr>
          <p:nvPr>
            <p:ph type="title"/>
          </p:nvPr>
        </p:nvSpPr>
        <p:spPr/>
        <p:txBody>
          <a:bodyPr/>
          <a:lstStyle/>
          <a:p>
            <a:r>
              <a:rPr lang="ru-RU" dirty="0"/>
              <a:t>Содержимое слайда в одной колонке с заголовком (универсальный блок)</a:t>
            </a:r>
          </a:p>
        </p:txBody>
      </p:sp>
      <p:graphicFrame>
        <p:nvGraphicFramePr>
          <p:cNvPr id="7" name="Таблица 9">
            <a:extLst>
              <a:ext uri="{FF2B5EF4-FFF2-40B4-BE49-F238E27FC236}">
                <a16:creationId xmlns:a16="http://schemas.microsoft.com/office/drawing/2014/main" id="{7EE87810-82F1-408D-B3EB-1671C5EFCD20}"/>
              </a:ext>
            </a:extLst>
          </p:cNvPr>
          <p:cNvGraphicFramePr>
            <a:graphicFrameLocks noGrp="1"/>
          </p:cNvGraphicFramePr>
          <p:nvPr>
            <p:ph sz="quarter" idx="13"/>
            <p:extLst>
              <p:ext uri="{D42A27DB-BD31-4B8C-83A1-F6EECF244321}">
                <p14:modId xmlns:p14="http://schemas.microsoft.com/office/powerpoint/2010/main" val="240234195"/>
              </p:ext>
            </p:extLst>
          </p:nvPr>
        </p:nvGraphicFramePr>
        <p:xfrm>
          <a:off x="550862" y="1819275"/>
          <a:ext cx="7489826" cy="1854200"/>
        </p:xfrm>
        <a:graphic>
          <a:graphicData uri="http://schemas.openxmlformats.org/drawingml/2006/table">
            <a:tbl>
              <a:tblPr firstRow="1">
                <a:tableStyleId>{69012ECD-51FC-41F1-AA8D-1B2483CD663E}</a:tableStyleId>
              </a:tblPr>
              <a:tblGrid>
                <a:gridCol w="3744913">
                  <a:extLst>
                    <a:ext uri="{9D8B030D-6E8A-4147-A177-3AD203B41FA5}">
                      <a16:colId xmlns:a16="http://schemas.microsoft.com/office/drawing/2014/main" val="1909452533"/>
                    </a:ext>
                  </a:extLst>
                </a:gridCol>
                <a:gridCol w="3744913">
                  <a:extLst>
                    <a:ext uri="{9D8B030D-6E8A-4147-A177-3AD203B41FA5}">
                      <a16:colId xmlns:a16="http://schemas.microsoft.com/office/drawing/2014/main" val="404384710"/>
                    </a:ext>
                  </a:extLst>
                </a:gridCol>
              </a:tblGrid>
              <a:tr h="370840">
                <a:tc>
                  <a:txBody>
                    <a:bodyPr/>
                    <a:lstStyle/>
                    <a:p>
                      <a:r>
                        <a:rPr lang="ru-RU" b="0" dirty="0"/>
                        <a:t>Заголовок столбца 1</a:t>
                      </a:r>
                    </a:p>
                  </a:txBody>
                  <a:tcPr>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a:t>Заголовок столбца 2</a:t>
                      </a:r>
                    </a:p>
                  </a:txBody>
                  <a:tcPr>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96026228"/>
                  </a:ext>
                </a:extLst>
              </a:tr>
              <a:tr h="370840">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90818409"/>
                  </a:ext>
                </a:extLst>
              </a:tr>
              <a:tr h="370840">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4222480"/>
                  </a:ext>
                </a:extLst>
              </a:tr>
              <a:tr h="370840">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b="0" dirty="0"/>
                        <a:t>Содержимое</a:t>
                      </a:r>
                    </a:p>
                  </a:txBody>
                  <a:tcP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3736554"/>
                  </a:ext>
                </a:extLst>
              </a:tr>
              <a:tr h="370840">
                <a:tc>
                  <a:txBody>
                    <a:bodyPr/>
                    <a:lstStyle/>
                    <a:p>
                      <a:r>
                        <a:rPr lang="ru-RU" b="0" dirty="0"/>
                        <a:t>Содержимое</a:t>
                      </a:r>
                    </a:p>
                  </a:txBody>
                  <a:tcPr>
                    <a:lnT w="6350" cap="flat" cmpd="sng" algn="ctr">
                      <a:solidFill>
                        <a:schemeClr val="accent1"/>
                      </a:solidFill>
                      <a:prstDash val="solid"/>
                      <a:round/>
                      <a:headEnd type="none" w="med" len="med"/>
                      <a:tailEnd type="none" w="med" len="med"/>
                    </a:lnT>
                  </a:tcPr>
                </a:tc>
                <a:tc>
                  <a:txBody>
                    <a:bodyPr/>
                    <a:lstStyle/>
                    <a:p>
                      <a:r>
                        <a:rPr lang="ru-RU" b="0" dirty="0"/>
                        <a:t>Содержимое</a:t>
                      </a:r>
                    </a:p>
                  </a:txBody>
                  <a:tcP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77897926"/>
                  </a:ext>
                </a:extLst>
              </a:tr>
            </a:tbl>
          </a:graphicData>
        </a:graphic>
      </p:graphicFrame>
      <p:sp>
        <p:nvSpPr>
          <p:cNvPr id="6" name="Текст 5">
            <a:extLst>
              <a:ext uri="{FF2B5EF4-FFF2-40B4-BE49-F238E27FC236}">
                <a16:creationId xmlns:a16="http://schemas.microsoft.com/office/drawing/2014/main" id="{5C3FCD84-6CE7-4651-AE15-494747B3C68E}"/>
              </a:ext>
            </a:extLst>
          </p:cNvPr>
          <p:cNvSpPr>
            <a:spLocks noGrp="1"/>
          </p:cNvSpPr>
          <p:nvPr>
            <p:ph type="body" sz="quarter" idx="14"/>
          </p:nvPr>
        </p:nvSpPr>
        <p:spPr/>
        <p:txBody>
          <a:bodyPr/>
          <a:lstStyle/>
          <a:p>
            <a:pPr lvl="1"/>
            <a:r>
              <a:rPr lang="ru-RU" dirty="0"/>
              <a:t>Название таблицы</a:t>
            </a:r>
          </a:p>
          <a:p>
            <a:endParaRPr lang="ru-RU" dirty="0"/>
          </a:p>
        </p:txBody>
      </p:sp>
    </p:spTree>
    <p:extLst>
      <p:ext uri="{BB962C8B-B14F-4D97-AF65-F5344CB8AC3E}">
        <p14:creationId xmlns:p14="http://schemas.microsoft.com/office/powerpoint/2010/main" val="189108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40DF2-20F8-46D6-B551-B71F5AAD9CCA}"/>
              </a:ext>
            </a:extLst>
          </p:cNvPr>
          <p:cNvSpPr>
            <a:spLocks noGrp="1"/>
          </p:cNvSpPr>
          <p:nvPr>
            <p:ph type="title"/>
          </p:nvPr>
        </p:nvSpPr>
        <p:spPr/>
        <p:txBody>
          <a:bodyPr/>
          <a:lstStyle/>
          <a:p>
            <a:r>
              <a:rPr lang="ru-RU" dirty="0"/>
              <a:t>Содержимое слайда в двух колонках с заголовками (универсальный блок)</a:t>
            </a:r>
          </a:p>
        </p:txBody>
      </p:sp>
      <p:graphicFrame>
        <p:nvGraphicFramePr>
          <p:cNvPr id="9" name="Таблица 9">
            <a:extLst>
              <a:ext uri="{FF2B5EF4-FFF2-40B4-BE49-F238E27FC236}">
                <a16:creationId xmlns:a16="http://schemas.microsoft.com/office/drawing/2014/main" id="{3C5F31C6-4F1D-457C-B1A5-A758555C9EBB}"/>
              </a:ext>
            </a:extLst>
          </p:cNvPr>
          <p:cNvGraphicFramePr>
            <a:graphicFrameLocks noGrp="1"/>
          </p:cNvGraphicFramePr>
          <p:nvPr>
            <p:ph sz="quarter" idx="13"/>
            <p:extLst>
              <p:ext uri="{D42A27DB-BD31-4B8C-83A1-F6EECF244321}">
                <p14:modId xmlns:p14="http://schemas.microsoft.com/office/powerpoint/2010/main" val="873494293"/>
              </p:ext>
            </p:extLst>
          </p:nvPr>
        </p:nvGraphicFramePr>
        <p:xfrm>
          <a:off x="550863" y="1828800"/>
          <a:ext cx="5184774" cy="1854200"/>
        </p:xfrm>
        <a:graphic>
          <a:graphicData uri="http://schemas.openxmlformats.org/drawingml/2006/table">
            <a:tbl>
              <a:tblPr firstRow="1">
                <a:tableStyleId>{69012ECD-51FC-41F1-AA8D-1B2483CD663E}</a:tableStyleId>
              </a:tblPr>
              <a:tblGrid>
                <a:gridCol w="2592387">
                  <a:extLst>
                    <a:ext uri="{9D8B030D-6E8A-4147-A177-3AD203B41FA5}">
                      <a16:colId xmlns:a16="http://schemas.microsoft.com/office/drawing/2014/main" val="1909452533"/>
                    </a:ext>
                  </a:extLst>
                </a:gridCol>
                <a:gridCol w="2592387">
                  <a:extLst>
                    <a:ext uri="{9D8B030D-6E8A-4147-A177-3AD203B41FA5}">
                      <a16:colId xmlns:a16="http://schemas.microsoft.com/office/drawing/2014/main" val="404384710"/>
                    </a:ext>
                  </a:extLst>
                </a:gridCol>
              </a:tblGrid>
              <a:tr h="370840">
                <a:tc>
                  <a:txBody>
                    <a:bodyPr/>
                    <a:lstStyle/>
                    <a:p>
                      <a:r>
                        <a:rPr lang="ru-RU" sz="1600" b="0" dirty="0"/>
                        <a:t>Заголовок столбца 1</a:t>
                      </a:r>
                    </a:p>
                  </a:txBody>
                  <a:tcPr marL="63420" marR="63420">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Заголовок столбца 2</a:t>
                      </a:r>
                    </a:p>
                  </a:txBody>
                  <a:tcPr marL="63420" marR="63420">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96026228"/>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90818409"/>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4222480"/>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3736554"/>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77897926"/>
                  </a:ext>
                </a:extLst>
              </a:tr>
            </a:tbl>
          </a:graphicData>
        </a:graphic>
      </p:graphicFrame>
      <p:sp>
        <p:nvSpPr>
          <p:cNvPr id="6" name="Текст 5">
            <a:extLst>
              <a:ext uri="{FF2B5EF4-FFF2-40B4-BE49-F238E27FC236}">
                <a16:creationId xmlns:a16="http://schemas.microsoft.com/office/drawing/2014/main" id="{55F89892-A76F-4C69-B1A2-12587971ECAB}"/>
              </a:ext>
            </a:extLst>
          </p:cNvPr>
          <p:cNvSpPr>
            <a:spLocks noGrp="1"/>
          </p:cNvSpPr>
          <p:nvPr>
            <p:ph type="body" sz="quarter" idx="14"/>
          </p:nvPr>
        </p:nvSpPr>
        <p:spPr/>
        <p:txBody>
          <a:bodyPr/>
          <a:lstStyle/>
          <a:p>
            <a:pPr lvl="1"/>
            <a:r>
              <a:rPr lang="ru-RU" dirty="0"/>
              <a:t>Название таблицы 1</a:t>
            </a:r>
          </a:p>
        </p:txBody>
      </p:sp>
      <p:graphicFrame>
        <p:nvGraphicFramePr>
          <p:cNvPr id="10" name="Объект 9">
            <a:extLst>
              <a:ext uri="{FF2B5EF4-FFF2-40B4-BE49-F238E27FC236}">
                <a16:creationId xmlns:a16="http://schemas.microsoft.com/office/drawing/2014/main" id="{6DC71701-3E5D-4D40-8EDE-2BC53309891E}"/>
              </a:ext>
            </a:extLst>
          </p:cNvPr>
          <p:cNvGraphicFramePr>
            <a:graphicFrameLocks noGrp="1"/>
          </p:cNvGraphicFramePr>
          <p:nvPr>
            <p:ph sz="quarter" idx="15"/>
            <p:extLst>
              <p:ext uri="{D42A27DB-BD31-4B8C-83A1-F6EECF244321}">
                <p14:modId xmlns:p14="http://schemas.microsoft.com/office/powerpoint/2010/main" val="4139202205"/>
              </p:ext>
            </p:extLst>
          </p:nvPr>
        </p:nvGraphicFramePr>
        <p:xfrm>
          <a:off x="6465888" y="1828800"/>
          <a:ext cx="5184774" cy="1854200"/>
        </p:xfrm>
        <a:graphic>
          <a:graphicData uri="http://schemas.openxmlformats.org/drawingml/2006/table">
            <a:tbl>
              <a:tblPr firstRow="1">
                <a:tableStyleId>{69012ECD-51FC-41F1-AA8D-1B2483CD663E}</a:tableStyleId>
              </a:tblPr>
              <a:tblGrid>
                <a:gridCol w="2592387">
                  <a:extLst>
                    <a:ext uri="{9D8B030D-6E8A-4147-A177-3AD203B41FA5}">
                      <a16:colId xmlns:a16="http://schemas.microsoft.com/office/drawing/2014/main" val="1909452533"/>
                    </a:ext>
                  </a:extLst>
                </a:gridCol>
                <a:gridCol w="2592387">
                  <a:extLst>
                    <a:ext uri="{9D8B030D-6E8A-4147-A177-3AD203B41FA5}">
                      <a16:colId xmlns:a16="http://schemas.microsoft.com/office/drawing/2014/main" val="404384710"/>
                    </a:ext>
                  </a:extLst>
                </a:gridCol>
              </a:tblGrid>
              <a:tr h="370840">
                <a:tc>
                  <a:txBody>
                    <a:bodyPr/>
                    <a:lstStyle/>
                    <a:p>
                      <a:r>
                        <a:rPr lang="ru-RU" sz="1600" b="0" dirty="0"/>
                        <a:t>Заголовок столбца 1</a:t>
                      </a:r>
                    </a:p>
                  </a:txBody>
                  <a:tcPr marL="63420" marR="63420">
                    <a:lnB w="635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Заголовок столбца 2</a:t>
                      </a:r>
                    </a:p>
                  </a:txBody>
                  <a:tcPr marL="63420" marR="63420">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96026228"/>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90818409"/>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774222480"/>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13736554"/>
                  </a:ext>
                </a:extLst>
              </a:tr>
              <a:tr h="370840">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tcPr>
                </a:tc>
                <a:tc>
                  <a:txBody>
                    <a:bodyPr/>
                    <a:lstStyle/>
                    <a:p>
                      <a:r>
                        <a:rPr lang="ru-RU" sz="1600" b="0" dirty="0"/>
                        <a:t>Содержимое</a:t>
                      </a:r>
                    </a:p>
                  </a:txBody>
                  <a:tcPr marL="63420" marR="63420">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477897926"/>
                  </a:ext>
                </a:extLst>
              </a:tr>
            </a:tbl>
          </a:graphicData>
        </a:graphic>
      </p:graphicFrame>
      <p:sp>
        <p:nvSpPr>
          <p:cNvPr id="8" name="Текст 7">
            <a:extLst>
              <a:ext uri="{FF2B5EF4-FFF2-40B4-BE49-F238E27FC236}">
                <a16:creationId xmlns:a16="http://schemas.microsoft.com/office/drawing/2014/main" id="{1397CC84-36B7-4FBC-A220-9A12D2F0364B}"/>
              </a:ext>
            </a:extLst>
          </p:cNvPr>
          <p:cNvSpPr>
            <a:spLocks noGrp="1"/>
          </p:cNvSpPr>
          <p:nvPr>
            <p:ph type="body" sz="quarter" idx="16"/>
          </p:nvPr>
        </p:nvSpPr>
        <p:spPr/>
        <p:txBody>
          <a:bodyPr/>
          <a:lstStyle/>
          <a:p>
            <a:pPr lvl="1"/>
            <a:r>
              <a:rPr lang="ru-RU" dirty="0"/>
              <a:t>Название таблицы 2</a:t>
            </a:r>
          </a:p>
        </p:txBody>
      </p:sp>
    </p:spTree>
    <p:extLst>
      <p:ext uri="{BB962C8B-B14F-4D97-AF65-F5344CB8AC3E}">
        <p14:creationId xmlns:p14="http://schemas.microsoft.com/office/powerpoint/2010/main" val="60342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493B891A-77A5-4D74-AF37-CFD642A91314}"/>
              </a:ext>
            </a:extLst>
          </p:cNvPr>
          <p:cNvSpPr>
            <a:spLocks noGrp="1"/>
          </p:cNvSpPr>
          <p:nvPr>
            <p:ph type="title"/>
          </p:nvPr>
        </p:nvSpPr>
        <p:spPr>
          <a:xfrm>
            <a:off x="550863" y="407976"/>
            <a:ext cx="9608330" cy="332399"/>
          </a:xfrm>
        </p:spPr>
        <p:txBody>
          <a:bodyPr/>
          <a:lstStyle/>
          <a:p>
            <a:r>
              <a:rPr lang="ru-RU" dirty="0"/>
              <a:t>Текст и диаграмма в двух колонках (универсальный блок)</a:t>
            </a:r>
          </a:p>
        </p:txBody>
      </p:sp>
      <p:sp>
        <p:nvSpPr>
          <p:cNvPr id="6" name="Текст 5">
            <a:extLst>
              <a:ext uri="{FF2B5EF4-FFF2-40B4-BE49-F238E27FC236}">
                <a16:creationId xmlns:a16="http://schemas.microsoft.com/office/drawing/2014/main" id="{6C87A949-40EC-4A65-A1CD-ED6532408CAD}"/>
              </a:ext>
            </a:extLst>
          </p:cNvPr>
          <p:cNvSpPr>
            <a:spLocks noGrp="1"/>
          </p:cNvSpPr>
          <p:nvPr>
            <p:ph type="body" sz="quarter" idx="16"/>
          </p:nvPr>
        </p:nvSpPr>
        <p:spPr/>
        <p:txBody>
          <a:bodyPr/>
          <a:lstStyle/>
          <a:p>
            <a:pPr lvl="1"/>
            <a:r>
              <a:rPr lang="ru-RU" dirty="0"/>
              <a:t>Название диаграммы</a:t>
            </a:r>
          </a:p>
        </p:txBody>
      </p:sp>
      <p:graphicFrame>
        <p:nvGraphicFramePr>
          <p:cNvPr id="12" name="Объект 16">
            <a:extLst>
              <a:ext uri="{FF2B5EF4-FFF2-40B4-BE49-F238E27FC236}">
                <a16:creationId xmlns:a16="http://schemas.microsoft.com/office/drawing/2014/main" id="{7CD89A33-E832-445D-A979-CE747DCB8FB2}"/>
              </a:ext>
            </a:extLst>
          </p:cNvPr>
          <p:cNvGraphicFramePr>
            <a:graphicFrameLocks noGrp="1"/>
          </p:cNvGraphicFramePr>
          <p:nvPr>
            <p:ph sz="quarter" idx="15"/>
            <p:extLst>
              <p:ext uri="{D42A27DB-BD31-4B8C-83A1-F6EECF244321}">
                <p14:modId xmlns:p14="http://schemas.microsoft.com/office/powerpoint/2010/main" val="2574153713"/>
              </p:ext>
            </p:extLst>
          </p:nvPr>
        </p:nvGraphicFramePr>
        <p:xfrm>
          <a:off x="6456362" y="1805522"/>
          <a:ext cx="5184775" cy="4405312"/>
        </p:xfrm>
        <a:graphic>
          <a:graphicData uri="http://schemas.openxmlformats.org/drawingml/2006/chart">
            <c:chart xmlns:c="http://schemas.openxmlformats.org/drawingml/2006/chart" xmlns:r="http://schemas.openxmlformats.org/officeDocument/2006/relationships" r:id="rId2"/>
          </a:graphicData>
        </a:graphic>
      </p:graphicFrame>
      <p:sp>
        <p:nvSpPr>
          <p:cNvPr id="14" name="Объект 13">
            <a:extLst>
              <a:ext uri="{FF2B5EF4-FFF2-40B4-BE49-F238E27FC236}">
                <a16:creationId xmlns:a16="http://schemas.microsoft.com/office/drawing/2014/main" id="{6E7FFA5D-C895-4F81-A089-1A9AF5F73020}"/>
              </a:ext>
            </a:extLst>
          </p:cNvPr>
          <p:cNvSpPr>
            <a:spLocks noGrp="1"/>
          </p:cNvSpPr>
          <p:nvPr>
            <p:ph sz="quarter" idx="13"/>
          </p:nvPr>
        </p:nvSpPr>
        <p:spPr>
          <a:xfrm>
            <a:off x="550863" y="1341438"/>
            <a:ext cx="5184776" cy="5040311"/>
          </a:xfrm>
        </p:spPr>
        <p:txBody>
          <a:bodyPr>
            <a:normAutofit/>
          </a:bodyPr>
          <a:lstStyle/>
          <a:p>
            <a:pPr lvl="3"/>
            <a:r>
              <a:rPr lang="ru-RU" i="1" dirty="0">
                <a:solidFill>
                  <a:schemeClr val="accent1"/>
                </a:solidFill>
              </a:rPr>
              <a:t>Информационная безопасность </a:t>
            </a:r>
            <a:r>
              <a:rPr lang="ru-RU" dirty="0"/>
              <a:t>(англ. </a:t>
            </a:r>
            <a:r>
              <a:rPr lang="ru-RU" i="1" dirty="0" err="1"/>
              <a:t>Information</a:t>
            </a:r>
            <a:r>
              <a:rPr lang="ru-RU" i="1" dirty="0"/>
              <a:t> </a:t>
            </a:r>
            <a:r>
              <a:rPr lang="ru-RU" i="1" dirty="0" err="1"/>
              <a:t>Security</a:t>
            </a:r>
            <a:r>
              <a:rPr lang="ru-RU" dirty="0"/>
              <a:t>) — практика предотвращения несанкционированного доступа, использования, раскрытия, искажения, изменения, исследования, записи или уничтожения информации. Это универсальное понятие применяется вне зависимости от формы, которую могут принимать данные (электронная или, например, физическая). Основная задача информационной безопасности — сбалансированная защита конфиденциальности, целостности и доступности данных.</a:t>
            </a:r>
          </a:p>
        </p:txBody>
      </p:sp>
    </p:spTree>
    <p:extLst>
      <p:ext uri="{BB962C8B-B14F-4D97-AF65-F5344CB8AC3E}">
        <p14:creationId xmlns:p14="http://schemas.microsoft.com/office/powerpoint/2010/main" val="174362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493B891A-77A5-4D74-AF37-CFD642A91314}"/>
              </a:ext>
            </a:extLst>
          </p:cNvPr>
          <p:cNvSpPr>
            <a:spLocks noGrp="1"/>
          </p:cNvSpPr>
          <p:nvPr>
            <p:ph type="title"/>
          </p:nvPr>
        </p:nvSpPr>
        <p:spPr>
          <a:xfrm>
            <a:off x="550863" y="407976"/>
            <a:ext cx="9608330" cy="332399"/>
          </a:xfrm>
        </p:spPr>
        <p:txBody>
          <a:bodyPr/>
          <a:lstStyle/>
          <a:p>
            <a:r>
              <a:rPr lang="ru-RU" dirty="0"/>
              <a:t>Текст и рисунок в двух колонках (универсальный блок)</a:t>
            </a:r>
          </a:p>
        </p:txBody>
      </p:sp>
      <p:sp>
        <p:nvSpPr>
          <p:cNvPr id="6" name="Текст 5">
            <a:extLst>
              <a:ext uri="{FF2B5EF4-FFF2-40B4-BE49-F238E27FC236}">
                <a16:creationId xmlns:a16="http://schemas.microsoft.com/office/drawing/2014/main" id="{6C87A949-40EC-4A65-A1CD-ED6532408CAD}"/>
              </a:ext>
            </a:extLst>
          </p:cNvPr>
          <p:cNvSpPr>
            <a:spLocks noGrp="1"/>
          </p:cNvSpPr>
          <p:nvPr>
            <p:ph type="body" sz="quarter" idx="16"/>
          </p:nvPr>
        </p:nvSpPr>
        <p:spPr>
          <a:xfrm>
            <a:off x="6466194" y="5981223"/>
            <a:ext cx="4121919" cy="635000"/>
          </a:xfrm>
        </p:spPr>
        <p:txBody>
          <a:bodyPr/>
          <a:lstStyle/>
          <a:p>
            <a:pPr lvl="2"/>
            <a:r>
              <a:rPr lang="ru-RU" dirty="0"/>
              <a:t>Подпись рисунка (алгоритм скругления угла см. на слайде 7)</a:t>
            </a:r>
          </a:p>
        </p:txBody>
      </p:sp>
      <p:sp>
        <p:nvSpPr>
          <p:cNvPr id="14" name="Объект 13">
            <a:extLst>
              <a:ext uri="{FF2B5EF4-FFF2-40B4-BE49-F238E27FC236}">
                <a16:creationId xmlns:a16="http://schemas.microsoft.com/office/drawing/2014/main" id="{6E7FFA5D-C895-4F81-A089-1A9AF5F73020}"/>
              </a:ext>
            </a:extLst>
          </p:cNvPr>
          <p:cNvSpPr>
            <a:spLocks noGrp="1"/>
          </p:cNvSpPr>
          <p:nvPr>
            <p:ph sz="quarter" idx="13"/>
          </p:nvPr>
        </p:nvSpPr>
        <p:spPr>
          <a:xfrm>
            <a:off x="550863" y="1341438"/>
            <a:ext cx="5184776" cy="5040311"/>
          </a:xfrm>
        </p:spPr>
        <p:txBody>
          <a:bodyPr>
            <a:normAutofit/>
          </a:bodyPr>
          <a:lstStyle/>
          <a:p>
            <a:pPr lvl="3"/>
            <a:r>
              <a:rPr lang="ru-RU" i="1" dirty="0">
                <a:solidFill>
                  <a:schemeClr val="accent1"/>
                </a:solidFill>
              </a:rPr>
              <a:t>Информационная безопасность </a:t>
            </a:r>
            <a:r>
              <a:rPr lang="ru-RU" dirty="0"/>
              <a:t>(англ. </a:t>
            </a:r>
            <a:r>
              <a:rPr lang="ru-RU" i="1" dirty="0" err="1"/>
              <a:t>Information</a:t>
            </a:r>
            <a:r>
              <a:rPr lang="ru-RU" i="1" dirty="0"/>
              <a:t> </a:t>
            </a:r>
            <a:r>
              <a:rPr lang="ru-RU" i="1" dirty="0" err="1"/>
              <a:t>Security</a:t>
            </a:r>
            <a:r>
              <a:rPr lang="ru-RU" dirty="0"/>
              <a:t>) — практика предотвращения несанкционированного доступа, использования, раскрытия, искажения, изменения, исследования, записи или уничтожения информации. Это универсальное понятие применяется вне зависимости от формы, которую могут принимать данные (электронная или, например, физическая). Основная задача информационной безопасности — сбалансированная защита конфиденциальности, целостности и доступности данных.</a:t>
            </a:r>
          </a:p>
        </p:txBody>
      </p:sp>
      <p:pic>
        <p:nvPicPr>
          <p:cNvPr id="9" name="Объект 12">
            <a:extLst>
              <a:ext uri="{FF2B5EF4-FFF2-40B4-BE49-F238E27FC236}">
                <a16:creationId xmlns:a16="http://schemas.microsoft.com/office/drawing/2014/main" id="{AF7DDA71-C74B-4294-9030-4081B1E7C3BA}"/>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6466194" y="1341438"/>
            <a:ext cx="4121919" cy="4405312"/>
          </a:xfrm>
          <a:prstGeom prst="snipRoundRect">
            <a:avLst>
              <a:gd name="adj1" fmla="val 16667"/>
              <a:gd name="adj2" fmla="val 0"/>
            </a:avLst>
          </a:prstGeom>
        </p:spPr>
      </p:pic>
    </p:spTree>
    <p:extLst>
      <p:ext uri="{BB962C8B-B14F-4D97-AF65-F5344CB8AC3E}">
        <p14:creationId xmlns:p14="http://schemas.microsoft.com/office/powerpoint/2010/main" val="46732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49219D-55BE-4170-A6F5-796BCF3998D8}"/>
              </a:ext>
            </a:extLst>
          </p:cNvPr>
          <p:cNvSpPr>
            <a:spLocks noGrp="1"/>
          </p:cNvSpPr>
          <p:nvPr>
            <p:ph type="title"/>
          </p:nvPr>
        </p:nvSpPr>
        <p:spPr/>
        <p:txBody>
          <a:bodyPr/>
          <a:lstStyle/>
          <a:p>
            <a:r>
              <a:rPr lang="ru-RU" dirty="0"/>
              <a:t>Схема с использованием базового набора фигур </a:t>
            </a:r>
            <a:br>
              <a:rPr lang="ru-RU" dirty="0"/>
            </a:br>
            <a:r>
              <a:rPr lang="ru-RU" dirty="0"/>
              <a:t>(см. Дополнительные материалы, слайд 26)</a:t>
            </a:r>
          </a:p>
        </p:txBody>
      </p:sp>
      <p:grpSp>
        <p:nvGrpSpPr>
          <p:cNvPr id="3" name="Группа 2">
            <a:extLst>
              <a:ext uri="{FF2B5EF4-FFF2-40B4-BE49-F238E27FC236}">
                <a16:creationId xmlns:a16="http://schemas.microsoft.com/office/drawing/2014/main" id="{39085119-5ECB-4C9F-89FB-0C0F36590103}"/>
              </a:ext>
            </a:extLst>
          </p:cNvPr>
          <p:cNvGrpSpPr/>
          <p:nvPr/>
        </p:nvGrpSpPr>
        <p:grpSpPr>
          <a:xfrm>
            <a:off x="550222" y="1341438"/>
            <a:ext cx="11096122" cy="4840724"/>
            <a:chOff x="550222" y="1341438"/>
            <a:chExt cx="11096122" cy="4840724"/>
          </a:xfrm>
        </p:grpSpPr>
        <p:cxnSp>
          <p:nvCxnSpPr>
            <p:cNvPr id="6" name="Прямая соединительная линия 5">
              <a:extLst>
                <a:ext uri="{FF2B5EF4-FFF2-40B4-BE49-F238E27FC236}">
                  <a16:creationId xmlns:a16="http://schemas.microsoft.com/office/drawing/2014/main" id="{84F1E9E1-3331-4E8C-A4EF-96532185542E}"/>
                </a:ext>
              </a:extLst>
            </p:cNvPr>
            <p:cNvCxnSpPr>
              <a:cxnSpLocks/>
            </p:cNvCxnSpPr>
            <p:nvPr/>
          </p:nvCxnSpPr>
          <p:spPr>
            <a:xfrm>
              <a:off x="10672601" y="2893425"/>
              <a:ext cx="0" cy="491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01F55F7B-43ED-49DF-AF14-7357A5A343DC}"/>
                </a:ext>
              </a:extLst>
            </p:cNvPr>
            <p:cNvCxnSpPr>
              <a:cxnSpLocks/>
            </p:cNvCxnSpPr>
            <p:nvPr/>
          </p:nvCxnSpPr>
          <p:spPr>
            <a:xfrm>
              <a:off x="11375141" y="2897604"/>
              <a:ext cx="0" cy="491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12D764BB-8137-4195-B736-69DFC7023AF3}"/>
                </a:ext>
              </a:extLst>
            </p:cNvPr>
            <p:cNvCxnSpPr>
              <a:cxnSpLocks/>
            </p:cNvCxnSpPr>
            <p:nvPr/>
          </p:nvCxnSpPr>
          <p:spPr>
            <a:xfrm>
              <a:off x="9967261" y="2897604"/>
              <a:ext cx="0" cy="491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9AA84427-166E-4679-9ABB-ADBBD6C180A3}"/>
                </a:ext>
              </a:extLst>
            </p:cNvPr>
            <p:cNvCxnSpPr>
              <a:cxnSpLocks/>
            </p:cNvCxnSpPr>
            <p:nvPr/>
          </p:nvCxnSpPr>
          <p:spPr>
            <a:xfrm>
              <a:off x="1512934" y="2986684"/>
              <a:ext cx="0" cy="491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ADEEB675-B187-480C-BC37-AB6B41F313FD}"/>
                </a:ext>
              </a:extLst>
            </p:cNvPr>
            <p:cNvCxnSpPr>
              <a:cxnSpLocks/>
            </p:cNvCxnSpPr>
            <p:nvPr/>
          </p:nvCxnSpPr>
          <p:spPr>
            <a:xfrm>
              <a:off x="2215474" y="2990863"/>
              <a:ext cx="0" cy="491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35DB9C86-E43C-486B-B845-DA3EE0A9FD9B}"/>
                </a:ext>
              </a:extLst>
            </p:cNvPr>
            <p:cNvCxnSpPr>
              <a:cxnSpLocks/>
              <a:stCxn id="31" idx="2"/>
              <a:endCxn id="22" idx="0"/>
            </p:cNvCxnSpPr>
            <p:nvPr/>
          </p:nvCxnSpPr>
          <p:spPr>
            <a:xfrm>
              <a:off x="6103079" y="2991745"/>
              <a:ext cx="0" cy="108937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55079EEB-6F3E-4FA4-930E-F062D986B375}"/>
                </a:ext>
              </a:extLst>
            </p:cNvPr>
            <p:cNvCxnSpPr>
              <a:cxnSpLocks/>
            </p:cNvCxnSpPr>
            <p:nvPr/>
          </p:nvCxnSpPr>
          <p:spPr>
            <a:xfrm flipH="1">
              <a:off x="5113152" y="2658264"/>
              <a:ext cx="3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A50D774A-43E9-4A9D-B477-09DA0BAAAD27}"/>
                </a:ext>
              </a:extLst>
            </p:cNvPr>
            <p:cNvCxnSpPr>
              <a:cxnSpLocks/>
              <a:stCxn id="32" idx="1"/>
              <a:endCxn id="31" idx="3"/>
            </p:cNvCxnSpPr>
            <p:nvPr/>
          </p:nvCxnSpPr>
          <p:spPr>
            <a:xfrm flipH="1">
              <a:off x="6777005" y="2663638"/>
              <a:ext cx="329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51169ADD-E689-4044-81EE-747B517335DD}"/>
                </a:ext>
              </a:extLst>
            </p:cNvPr>
            <p:cNvCxnSpPr>
              <a:cxnSpLocks/>
            </p:cNvCxnSpPr>
            <p:nvPr/>
          </p:nvCxnSpPr>
          <p:spPr>
            <a:xfrm>
              <a:off x="807594" y="2990863"/>
              <a:ext cx="0" cy="491317"/>
            </a:xfrm>
            <a:prstGeom prst="line">
              <a:avLst/>
            </a:prstGeom>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9C876AC8-4822-48F2-81D5-F4AB9A2C6030}"/>
                </a:ext>
              </a:extLst>
            </p:cNvPr>
            <p:cNvSpPr/>
            <p:nvPr/>
          </p:nvSpPr>
          <p:spPr>
            <a:xfrm>
              <a:off x="4097180" y="1341438"/>
              <a:ext cx="4011796" cy="6562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t>Основной блок</a:t>
              </a:r>
              <a:endParaRPr lang="ru-RU" sz="1400" dirty="0">
                <a:solidFill>
                  <a:schemeClr val="lt1"/>
                </a:solidFill>
              </a:endParaRPr>
            </a:p>
          </p:txBody>
        </p:sp>
        <p:sp>
          <p:nvSpPr>
            <p:cNvPr id="16" name="Прямоугольник 15">
              <a:extLst>
                <a:ext uri="{FF2B5EF4-FFF2-40B4-BE49-F238E27FC236}">
                  <a16:creationId xmlns:a16="http://schemas.microsoft.com/office/drawing/2014/main" id="{D6BC446A-2DD7-4322-A68A-92984DC83B6D}"/>
                </a:ext>
              </a:extLst>
            </p:cNvPr>
            <p:cNvSpPr/>
            <p:nvPr/>
          </p:nvSpPr>
          <p:spPr>
            <a:xfrm rot="16200000">
              <a:off x="-658734" y="4458460"/>
              <a:ext cx="2932657" cy="51474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1.А</a:t>
              </a:r>
            </a:p>
          </p:txBody>
        </p:sp>
        <p:sp>
          <p:nvSpPr>
            <p:cNvPr id="17" name="Прямоугольник 16">
              <a:extLst>
                <a:ext uri="{FF2B5EF4-FFF2-40B4-BE49-F238E27FC236}">
                  <a16:creationId xmlns:a16="http://schemas.microsoft.com/office/drawing/2014/main" id="{0179CABB-2587-4350-87B5-16C4EDA75012}"/>
                </a:ext>
              </a:extLst>
            </p:cNvPr>
            <p:cNvSpPr/>
            <p:nvPr/>
          </p:nvSpPr>
          <p:spPr>
            <a:xfrm rot="16200000">
              <a:off x="46602" y="4453419"/>
              <a:ext cx="2932665" cy="51474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1.В</a:t>
              </a:r>
            </a:p>
          </p:txBody>
        </p:sp>
        <p:sp>
          <p:nvSpPr>
            <p:cNvPr id="18" name="Прямоугольник 17">
              <a:extLst>
                <a:ext uri="{FF2B5EF4-FFF2-40B4-BE49-F238E27FC236}">
                  <a16:creationId xmlns:a16="http://schemas.microsoft.com/office/drawing/2014/main" id="{3F33CBAB-0C75-4A03-9692-6279D75177AD}"/>
                </a:ext>
              </a:extLst>
            </p:cNvPr>
            <p:cNvSpPr/>
            <p:nvPr/>
          </p:nvSpPr>
          <p:spPr>
            <a:xfrm rot="16200000">
              <a:off x="751664" y="4452677"/>
              <a:ext cx="2927621" cy="521278"/>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1.С</a:t>
              </a:r>
            </a:p>
          </p:txBody>
        </p:sp>
        <p:sp>
          <p:nvSpPr>
            <p:cNvPr id="19" name="Прямоугольник 18">
              <a:extLst>
                <a:ext uri="{FF2B5EF4-FFF2-40B4-BE49-F238E27FC236}">
                  <a16:creationId xmlns:a16="http://schemas.microsoft.com/office/drawing/2014/main" id="{43A3BD38-344B-41D4-86D7-9D39895ABDA0}"/>
                </a:ext>
              </a:extLst>
            </p:cNvPr>
            <p:cNvSpPr/>
            <p:nvPr/>
          </p:nvSpPr>
          <p:spPr>
            <a:xfrm rot="16200000">
              <a:off x="9211629" y="4454005"/>
              <a:ext cx="2932657" cy="52365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2.В</a:t>
              </a:r>
            </a:p>
          </p:txBody>
        </p:sp>
        <p:sp>
          <p:nvSpPr>
            <p:cNvPr id="20" name="Прямоугольник 19">
              <a:extLst>
                <a:ext uri="{FF2B5EF4-FFF2-40B4-BE49-F238E27FC236}">
                  <a16:creationId xmlns:a16="http://schemas.microsoft.com/office/drawing/2014/main" id="{E1CF0B04-8A60-4EDC-BC0F-6026360170E0}"/>
                </a:ext>
              </a:extLst>
            </p:cNvPr>
            <p:cNvSpPr/>
            <p:nvPr/>
          </p:nvSpPr>
          <p:spPr>
            <a:xfrm rot="16200000">
              <a:off x="9918187" y="4454005"/>
              <a:ext cx="2932657" cy="52365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2.С</a:t>
              </a:r>
            </a:p>
          </p:txBody>
        </p:sp>
        <p:sp>
          <p:nvSpPr>
            <p:cNvPr id="21" name="Прямоугольник 20">
              <a:extLst>
                <a:ext uri="{FF2B5EF4-FFF2-40B4-BE49-F238E27FC236}">
                  <a16:creationId xmlns:a16="http://schemas.microsoft.com/office/drawing/2014/main" id="{E9F6AADE-53E9-4099-B99A-2D8E91C393CF}"/>
                </a:ext>
              </a:extLst>
            </p:cNvPr>
            <p:cNvSpPr/>
            <p:nvPr/>
          </p:nvSpPr>
          <p:spPr>
            <a:xfrm rot="16200000">
              <a:off x="8501834" y="4454005"/>
              <a:ext cx="2932657" cy="52365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2.А</a:t>
              </a:r>
            </a:p>
          </p:txBody>
        </p:sp>
        <p:sp>
          <p:nvSpPr>
            <p:cNvPr id="22" name="Прямоугольник 21">
              <a:extLst>
                <a:ext uri="{FF2B5EF4-FFF2-40B4-BE49-F238E27FC236}">
                  <a16:creationId xmlns:a16="http://schemas.microsoft.com/office/drawing/2014/main" id="{164F93F9-8B31-46F6-8366-5E8F5C7B1A35}"/>
                </a:ext>
              </a:extLst>
            </p:cNvPr>
            <p:cNvSpPr/>
            <p:nvPr/>
          </p:nvSpPr>
          <p:spPr>
            <a:xfrm>
              <a:off x="5190876" y="4081117"/>
              <a:ext cx="1824405" cy="1116468"/>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Акцентный блок</a:t>
              </a:r>
            </a:p>
          </p:txBody>
        </p:sp>
        <p:sp>
          <p:nvSpPr>
            <p:cNvPr id="23" name="Полилиния: фигура 22">
              <a:extLst>
                <a:ext uri="{FF2B5EF4-FFF2-40B4-BE49-F238E27FC236}">
                  <a16:creationId xmlns:a16="http://schemas.microsoft.com/office/drawing/2014/main" id="{76218F36-0923-4DA5-B796-8DCD0BAA3C6D}"/>
                </a:ext>
              </a:extLst>
            </p:cNvPr>
            <p:cNvSpPr/>
            <p:nvPr/>
          </p:nvSpPr>
          <p:spPr>
            <a:xfrm>
              <a:off x="2805287" y="2980998"/>
              <a:ext cx="2587109" cy="1102408"/>
            </a:xfrm>
            <a:custGeom>
              <a:avLst/>
              <a:gdLst>
                <a:gd name="connsiteX0" fmla="*/ 0 w 2469734"/>
                <a:gd name="connsiteY0" fmla="*/ 0 h 1102408"/>
                <a:gd name="connsiteX1" fmla="*/ 0 w 2469734"/>
                <a:gd name="connsiteY1" fmla="*/ 726393 h 1102408"/>
                <a:gd name="connsiteX2" fmla="*/ 2469734 w 2469734"/>
                <a:gd name="connsiteY2" fmla="*/ 734938 h 1102408"/>
                <a:gd name="connsiteX3" fmla="*/ 2469734 w 2469734"/>
                <a:gd name="connsiteY3" fmla="*/ 1102408 h 1102408"/>
                <a:gd name="connsiteX0" fmla="*/ 0 w 2469734"/>
                <a:gd name="connsiteY0" fmla="*/ 0 h 1102408"/>
                <a:gd name="connsiteX1" fmla="*/ 0 w 2469734"/>
                <a:gd name="connsiteY1" fmla="*/ 726393 h 1102408"/>
                <a:gd name="connsiteX2" fmla="*/ 2467352 w 2469734"/>
                <a:gd name="connsiteY2" fmla="*/ 730176 h 1102408"/>
                <a:gd name="connsiteX3" fmla="*/ 2469734 w 2469734"/>
                <a:gd name="connsiteY3" fmla="*/ 1102408 h 1102408"/>
              </a:gdLst>
              <a:ahLst/>
              <a:cxnLst>
                <a:cxn ang="0">
                  <a:pos x="connsiteX0" y="connsiteY0"/>
                </a:cxn>
                <a:cxn ang="0">
                  <a:pos x="connsiteX1" y="connsiteY1"/>
                </a:cxn>
                <a:cxn ang="0">
                  <a:pos x="connsiteX2" y="connsiteY2"/>
                </a:cxn>
                <a:cxn ang="0">
                  <a:pos x="connsiteX3" y="connsiteY3"/>
                </a:cxn>
              </a:cxnLst>
              <a:rect l="l" t="t" r="r" b="b"/>
              <a:pathLst>
                <a:path w="2469734" h="1102408">
                  <a:moveTo>
                    <a:pt x="0" y="0"/>
                  </a:moveTo>
                  <a:lnTo>
                    <a:pt x="0" y="726393"/>
                  </a:lnTo>
                  <a:lnTo>
                    <a:pt x="2467352" y="730176"/>
                  </a:lnTo>
                  <a:cubicBezTo>
                    <a:pt x="2467352" y="852666"/>
                    <a:pt x="2469734" y="979918"/>
                    <a:pt x="2469734" y="1102408"/>
                  </a:cubicBezTo>
                </a:path>
              </a:pathLst>
            </a:custGeom>
            <a:noFill/>
            <a:ln>
              <a:solidFill>
                <a:schemeClr val="accent2"/>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Полилиния: фигура 23">
              <a:extLst>
                <a:ext uri="{FF2B5EF4-FFF2-40B4-BE49-F238E27FC236}">
                  <a16:creationId xmlns:a16="http://schemas.microsoft.com/office/drawing/2014/main" id="{76001BE1-2B2A-43F6-BE95-410C022201FE}"/>
                </a:ext>
              </a:extLst>
            </p:cNvPr>
            <p:cNvSpPr/>
            <p:nvPr/>
          </p:nvSpPr>
          <p:spPr>
            <a:xfrm>
              <a:off x="4202305" y="2980998"/>
              <a:ext cx="1533331" cy="1102408"/>
            </a:xfrm>
            <a:custGeom>
              <a:avLst/>
              <a:gdLst>
                <a:gd name="connsiteX0" fmla="*/ 0 w 2469734"/>
                <a:gd name="connsiteY0" fmla="*/ 0 h 1102408"/>
                <a:gd name="connsiteX1" fmla="*/ 0 w 2469734"/>
                <a:gd name="connsiteY1" fmla="*/ 726393 h 1102408"/>
                <a:gd name="connsiteX2" fmla="*/ 2469734 w 2469734"/>
                <a:gd name="connsiteY2" fmla="*/ 734938 h 1102408"/>
                <a:gd name="connsiteX3" fmla="*/ 2469734 w 2469734"/>
                <a:gd name="connsiteY3" fmla="*/ 1102408 h 1102408"/>
                <a:gd name="connsiteX0" fmla="*/ 0 w 2469734"/>
                <a:gd name="connsiteY0" fmla="*/ 0 h 1102408"/>
                <a:gd name="connsiteX1" fmla="*/ 0 w 2469734"/>
                <a:gd name="connsiteY1" fmla="*/ 581114 h 1102408"/>
                <a:gd name="connsiteX2" fmla="*/ 2469734 w 2469734"/>
                <a:gd name="connsiteY2" fmla="*/ 734938 h 1102408"/>
                <a:gd name="connsiteX3" fmla="*/ 2469734 w 2469734"/>
                <a:gd name="connsiteY3" fmla="*/ 1102408 h 1102408"/>
                <a:gd name="connsiteX0" fmla="*/ 0 w 2513637"/>
                <a:gd name="connsiteY0" fmla="*/ 0 h 1102408"/>
                <a:gd name="connsiteX1" fmla="*/ 0 w 2513637"/>
                <a:gd name="connsiteY1" fmla="*/ 581114 h 1102408"/>
                <a:gd name="connsiteX2" fmla="*/ 2513637 w 2513637"/>
                <a:gd name="connsiteY2" fmla="*/ 581113 h 1102408"/>
                <a:gd name="connsiteX3" fmla="*/ 2469734 w 2513637"/>
                <a:gd name="connsiteY3" fmla="*/ 1102408 h 1102408"/>
                <a:gd name="connsiteX0" fmla="*/ 0 w 2480711"/>
                <a:gd name="connsiteY0" fmla="*/ 0 h 1102408"/>
                <a:gd name="connsiteX1" fmla="*/ 0 w 2480711"/>
                <a:gd name="connsiteY1" fmla="*/ 581114 h 1102408"/>
                <a:gd name="connsiteX2" fmla="*/ 2480711 w 2480711"/>
                <a:gd name="connsiteY2" fmla="*/ 589659 h 1102408"/>
                <a:gd name="connsiteX3" fmla="*/ 2469734 w 2480711"/>
                <a:gd name="connsiteY3" fmla="*/ 1102408 h 1102408"/>
                <a:gd name="connsiteX0" fmla="*/ 0 w 2469734"/>
                <a:gd name="connsiteY0" fmla="*/ 0 h 1102408"/>
                <a:gd name="connsiteX1" fmla="*/ 0 w 2469734"/>
                <a:gd name="connsiteY1" fmla="*/ 581114 h 1102408"/>
                <a:gd name="connsiteX2" fmla="*/ 2462361 w 2469734"/>
                <a:gd name="connsiteY2" fmla="*/ 584896 h 1102408"/>
                <a:gd name="connsiteX3" fmla="*/ 2469734 w 2469734"/>
                <a:gd name="connsiteY3" fmla="*/ 1102408 h 1102408"/>
              </a:gdLst>
              <a:ahLst/>
              <a:cxnLst>
                <a:cxn ang="0">
                  <a:pos x="connsiteX0" y="connsiteY0"/>
                </a:cxn>
                <a:cxn ang="0">
                  <a:pos x="connsiteX1" y="connsiteY1"/>
                </a:cxn>
                <a:cxn ang="0">
                  <a:pos x="connsiteX2" y="connsiteY2"/>
                </a:cxn>
                <a:cxn ang="0">
                  <a:pos x="connsiteX3" y="connsiteY3"/>
                </a:cxn>
              </a:cxnLst>
              <a:rect l="l" t="t" r="r" b="b"/>
              <a:pathLst>
                <a:path w="2469734" h="1102408">
                  <a:moveTo>
                    <a:pt x="0" y="0"/>
                  </a:moveTo>
                  <a:lnTo>
                    <a:pt x="0" y="581114"/>
                  </a:lnTo>
                  <a:lnTo>
                    <a:pt x="2462361" y="584896"/>
                  </a:lnTo>
                  <a:lnTo>
                    <a:pt x="2469734" y="1102408"/>
                  </a:lnTo>
                </a:path>
              </a:pathLst>
            </a:custGeom>
            <a:noFill/>
            <a:ln>
              <a:solidFill>
                <a:schemeClr val="accent2"/>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5" name="Полилиния: фигура 24">
              <a:extLst>
                <a:ext uri="{FF2B5EF4-FFF2-40B4-BE49-F238E27FC236}">
                  <a16:creationId xmlns:a16="http://schemas.microsoft.com/office/drawing/2014/main" id="{EF0A761E-366B-4CCF-BC6E-8F070CC35A01}"/>
                </a:ext>
              </a:extLst>
            </p:cNvPr>
            <p:cNvSpPr/>
            <p:nvPr/>
          </p:nvSpPr>
          <p:spPr>
            <a:xfrm flipH="1">
              <a:off x="6790436" y="2991744"/>
              <a:ext cx="2584727" cy="1092883"/>
            </a:xfrm>
            <a:custGeom>
              <a:avLst/>
              <a:gdLst>
                <a:gd name="connsiteX0" fmla="*/ 0 w 2469734"/>
                <a:gd name="connsiteY0" fmla="*/ 0 h 1102408"/>
                <a:gd name="connsiteX1" fmla="*/ 0 w 2469734"/>
                <a:gd name="connsiteY1" fmla="*/ 726393 h 1102408"/>
                <a:gd name="connsiteX2" fmla="*/ 2469734 w 2469734"/>
                <a:gd name="connsiteY2" fmla="*/ 734938 h 1102408"/>
                <a:gd name="connsiteX3" fmla="*/ 2469734 w 2469734"/>
                <a:gd name="connsiteY3" fmla="*/ 1102408 h 1102408"/>
                <a:gd name="connsiteX0" fmla="*/ 0 w 2469734"/>
                <a:gd name="connsiteY0" fmla="*/ 0 h 1102408"/>
                <a:gd name="connsiteX1" fmla="*/ 0 w 2469734"/>
                <a:gd name="connsiteY1" fmla="*/ 726393 h 1102408"/>
                <a:gd name="connsiteX2" fmla="*/ 2467352 w 2469734"/>
                <a:gd name="connsiteY2" fmla="*/ 730176 h 1102408"/>
                <a:gd name="connsiteX3" fmla="*/ 2469734 w 2469734"/>
                <a:gd name="connsiteY3" fmla="*/ 1102408 h 1102408"/>
                <a:gd name="connsiteX0" fmla="*/ 0 w 2467460"/>
                <a:gd name="connsiteY0" fmla="*/ 0 h 1092883"/>
                <a:gd name="connsiteX1" fmla="*/ 0 w 2467460"/>
                <a:gd name="connsiteY1" fmla="*/ 726393 h 1092883"/>
                <a:gd name="connsiteX2" fmla="*/ 2467352 w 2467460"/>
                <a:gd name="connsiteY2" fmla="*/ 730176 h 1092883"/>
                <a:gd name="connsiteX3" fmla="*/ 2467460 w 2467460"/>
                <a:gd name="connsiteY3" fmla="*/ 1092883 h 1092883"/>
              </a:gdLst>
              <a:ahLst/>
              <a:cxnLst>
                <a:cxn ang="0">
                  <a:pos x="connsiteX0" y="connsiteY0"/>
                </a:cxn>
                <a:cxn ang="0">
                  <a:pos x="connsiteX1" y="connsiteY1"/>
                </a:cxn>
                <a:cxn ang="0">
                  <a:pos x="connsiteX2" y="connsiteY2"/>
                </a:cxn>
                <a:cxn ang="0">
                  <a:pos x="connsiteX3" y="connsiteY3"/>
                </a:cxn>
              </a:cxnLst>
              <a:rect l="l" t="t" r="r" b="b"/>
              <a:pathLst>
                <a:path w="2467460" h="1092883">
                  <a:moveTo>
                    <a:pt x="0" y="0"/>
                  </a:moveTo>
                  <a:lnTo>
                    <a:pt x="0" y="726393"/>
                  </a:lnTo>
                  <a:lnTo>
                    <a:pt x="2467352" y="730176"/>
                  </a:lnTo>
                  <a:cubicBezTo>
                    <a:pt x="2467352" y="852666"/>
                    <a:pt x="2467460" y="970393"/>
                    <a:pt x="2467460" y="1092883"/>
                  </a:cubicBezTo>
                </a:path>
              </a:pathLst>
            </a:custGeom>
            <a:noFill/>
            <a:ln>
              <a:solidFill>
                <a:schemeClr val="accent2"/>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6" name="Полилиния: фигура 25">
              <a:extLst>
                <a:ext uri="{FF2B5EF4-FFF2-40B4-BE49-F238E27FC236}">
                  <a16:creationId xmlns:a16="http://schemas.microsoft.com/office/drawing/2014/main" id="{675A9EB2-CFC6-4257-A32E-50A7104E64CF}"/>
                </a:ext>
              </a:extLst>
            </p:cNvPr>
            <p:cNvSpPr/>
            <p:nvPr/>
          </p:nvSpPr>
          <p:spPr>
            <a:xfrm flipH="1">
              <a:off x="6453888" y="2991745"/>
              <a:ext cx="1524257" cy="1095264"/>
            </a:xfrm>
            <a:custGeom>
              <a:avLst/>
              <a:gdLst>
                <a:gd name="connsiteX0" fmla="*/ 0 w 2469734"/>
                <a:gd name="connsiteY0" fmla="*/ 0 h 1102408"/>
                <a:gd name="connsiteX1" fmla="*/ 0 w 2469734"/>
                <a:gd name="connsiteY1" fmla="*/ 726393 h 1102408"/>
                <a:gd name="connsiteX2" fmla="*/ 2469734 w 2469734"/>
                <a:gd name="connsiteY2" fmla="*/ 734938 h 1102408"/>
                <a:gd name="connsiteX3" fmla="*/ 2469734 w 2469734"/>
                <a:gd name="connsiteY3" fmla="*/ 1102408 h 1102408"/>
                <a:gd name="connsiteX0" fmla="*/ 0 w 2469734"/>
                <a:gd name="connsiteY0" fmla="*/ 0 h 1102408"/>
                <a:gd name="connsiteX1" fmla="*/ 0 w 2469734"/>
                <a:gd name="connsiteY1" fmla="*/ 581114 h 1102408"/>
                <a:gd name="connsiteX2" fmla="*/ 2469734 w 2469734"/>
                <a:gd name="connsiteY2" fmla="*/ 734938 h 1102408"/>
                <a:gd name="connsiteX3" fmla="*/ 2469734 w 2469734"/>
                <a:gd name="connsiteY3" fmla="*/ 1102408 h 1102408"/>
                <a:gd name="connsiteX0" fmla="*/ 0 w 2513637"/>
                <a:gd name="connsiteY0" fmla="*/ 0 h 1102408"/>
                <a:gd name="connsiteX1" fmla="*/ 0 w 2513637"/>
                <a:gd name="connsiteY1" fmla="*/ 581114 h 1102408"/>
                <a:gd name="connsiteX2" fmla="*/ 2513637 w 2513637"/>
                <a:gd name="connsiteY2" fmla="*/ 581113 h 1102408"/>
                <a:gd name="connsiteX3" fmla="*/ 2469734 w 2513637"/>
                <a:gd name="connsiteY3" fmla="*/ 1102408 h 1102408"/>
                <a:gd name="connsiteX0" fmla="*/ 0 w 2480711"/>
                <a:gd name="connsiteY0" fmla="*/ 0 h 1102408"/>
                <a:gd name="connsiteX1" fmla="*/ 0 w 2480711"/>
                <a:gd name="connsiteY1" fmla="*/ 581114 h 1102408"/>
                <a:gd name="connsiteX2" fmla="*/ 2480711 w 2480711"/>
                <a:gd name="connsiteY2" fmla="*/ 589659 h 1102408"/>
                <a:gd name="connsiteX3" fmla="*/ 2469734 w 2480711"/>
                <a:gd name="connsiteY3" fmla="*/ 1102408 h 1102408"/>
                <a:gd name="connsiteX0" fmla="*/ 0 w 2469734"/>
                <a:gd name="connsiteY0" fmla="*/ 0 h 1102408"/>
                <a:gd name="connsiteX1" fmla="*/ 0 w 2469734"/>
                <a:gd name="connsiteY1" fmla="*/ 581114 h 1102408"/>
                <a:gd name="connsiteX2" fmla="*/ 2462361 w 2469734"/>
                <a:gd name="connsiteY2" fmla="*/ 584896 h 1102408"/>
                <a:gd name="connsiteX3" fmla="*/ 2469734 w 2469734"/>
                <a:gd name="connsiteY3" fmla="*/ 1102408 h 1102408"/>
                <a:gd name="connsiteX0" fmla="*/ 0 w 2462608"/>
                <a:gd name="connsiteY0" fmla="*/ 0 h 1095264"/>
                <a:gd name="connsiteX1" fmla="*/ 0 w 2462608"/>
                <a:gd name="connsiteY1" fmla="*/ 581114 h 1095264"/>
                <a:gd name="connsiteX2" fmla="*/ 2462361 w 2462608"/>
                <a:gd name="connsiteY2" fmla="*/ 584896 h 1095264"/>
                <a:gd name="connsiteX3" fmla="*/ 2450557 w 2462608"/>
                <a:gd name="connsiteY3" fmla="*/ 1095264 h 1095264"/>
                <a:gd name="connsiteX0" fmla="*/ 0 w 2455118"/>
                <a:gd name="connsiteY0" fmla="*/ 0 h 1095264"/>
                <a:gd name="connsiteX1" fmla="*/ 0 w 2455118"/>
                <a:gd name="connsiteY1" fmla="*/ 581114 h 1095264"/>
                <a:gd name="connsiteX2" fmla="*/ 2454691 w 2455118"/>
                <a:gd name="connsiteY2" fmla="*/ 582515 h 1095264"/>
                <a:gd name="connsiteX3" fmla="*/ 2450557 w 2455118"/>
                <a:gd name="connsiteY3" fmla="*/ 1095264 h 1095264"/>
              </a:gdLst>
              <a:ahLst/>
              <a:cxnLst>
                <a:cxn ang="0">
                  <a:pos x="connsiteX0" y="connsiteY0"/>
                </a:cxn>
                <a:cxn ang="0">
                  <a:pos x="connsiteX1" y="connsiteY1"/>
                </a:cxn>
                <a:cxn ang="0">
                  <a:pos x="connsiteX2" y="connsiteY2"/>
                </a:cxn>
                <a:cxn ang="0">
                  <a:pos x="connsiteX3" y="connsiteY3"/>
                </a:cxn>
              </a:cxnLst>
              <a:rect l="l" t="t" r="r" b="b"/>
              <a:pathLst>
                <a:path w="2455118" h="1095264">
                  <a:moveTo>
                    <a:pt x="0" y="0"/>
                  </a:moveTo>
                  <a:lnTo>
                    <a:pt x="0" y="581114"/>
                  </a:lnTo>
                  <a:lnTo>
                    <a:pt x="2454691" y="582515"/>
                  </a:lnTo>
                  <a:cubicBezTo>
                    <a:pt x="2457149" y="755019"/>
                    <a:pt x="2448099" y="922760"/>
                    <a:pt x="2450557" y="1095264"/>
                  </a:cubicBezTo>
                </a:path>
              </a:pathLst>
            </a:custGeom>
            <a:noFill/>
            <a:ln>
              <a:solidFill>
                <a:schemeClr val="accent2"/>
              </a:solidFill>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7" name="Полилиния: фигура 26">
              <a:extLst>
                <a:ext uri="{FF2B5EF4-FFF2-40B4-BE49-F238E27FC236}">
                  <a16:creationId xmlns:a16="http://schemas.microsoft.com/office/drawing/2014/main" id="{CB67E190-A707-4939-BAEE-988DCAF5DEB1}"/>
                </a:ext>
              </a:extLst>
            </p:cNvPr>
            <p:cNvSpPr/>
            <p:nvPr/>
          </p:nvSpPr>
          <p:spPr>
            <a:xfrm>
              <a:off x="6454140" y="2994660"/>
              <a:ext cx="2796540" cy="375761"/>
            </a:xfrm>
            <a:custGeom>
              <a:avLst/>
              <a:gdLst>
                <a:gd name="connsiteX0" fmla="*/ 2804160 w 2804160"/>
                <a:gd name="connsiteY0" fmla="*/ 0 h 373380"/>
                <a:gd name="connsiteX1" fmla="*/ 2804160 w 2804160"/>
                <a:gd name="connsiteY1" fmla="*/ 373380 h 373380"/>
                <a:gd name="connsiteX2" fmla="*/ 0 w 2804160"/>
                <a:gd name="connsiteY2" fmla="*/ 373380 h 373380"/>
                <a:gd name="connsiteX3" fmla="*/ 7620 w 2804160"/>
                <a:gd name="connsiteY3" fmla="*/ 0 h 373380"/>
                <a:gd name="connsiteX4" fmla="*/ 7620 w 2804160"/>
                <a:gd name="connsiteY4" fmla="*/ 0 h 373380"/>
                <a:gd name="connsiteX0" fmla="*/ 2796540 w 2796540"/>
                <a:gd name="connsiteY0" fmla="*/ 0 h 375761"/>
                <a:gd name="connsiteX1" fmla="*/ 2796540 w 2796540"/>
                <a:gd name="connsiteY1" fmla="*/ 373380 h 375761"/>
                <a:gd name="connsiteX2" fmla="*/ 1905 w 2796540"/>
                <a:gd name="connsiteY2" fmla="*/ 375761 h 375761"/>
                <a:gd name="connsiteX3" fmla="*/ 0 w 2796540"/>
                <a:gd name="connsiteY3" fmla="*/ 0 h 375761"/>
                <a:gd name="connsiteX4" fmla="*/ 0 w 2796540"/>
                <a:gd name="connsiteY4" fmla="*/ 0 h 37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6540" h="375761">
                  <a:moveTo>
                    <a:pt x="2796540" y="0"/>
                  </a:moveTo>
                  <a:lnTo>
                    <a:pt x="2796540" y="373380"/>
                  </a:lnTo>
                  <a:lnTo>
                    <a:pt x="1905" y="375761"/>
                  </a:lnTo>
                  <a:lnTo>
                    <a:pt x="0" y="0"/>
                  </a:lnTo>
                  <a:lnTo>
                    <a:pt x="0" y="0"/>
                  </a:lnTo>
                </a:path>
              </a:pathLst>
            </a:custGeom>
            <a:noFill/>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8" name="Полилиния: фигура 27">
              <a:extLst>
                <a:ext uri="{FF2B5EF4-FFF2-40B4-BE49-F238E27FC236}">
                  <a16:creationId xmlns:a16="http://schemas.microsoft.com/office/drawing/2014/main" id="{469CF88D-2312-4BED-81F3-5D5608522681}"/>
                </a:ext>
              </a:extLst>
            </p:cNvPr>
            <p:cNvSpPr/>
            <p:nvPr/>
          </p:nvSpPr>
          <p:spPr>
            <a:xfrm>
              <a:off x="2485440" y="2987674"/>
              <a:ext cx="3253530" cy="1675765"/>
            </a:xfrm>
            <a:custGeom>
              <a:avLst/>
              <a:gdLst>
                <a:gd name="connsiteX0" fmla="*/ 3254375 w 3254375"/>
                <a:gd name="connsiteY0" fmla="*/ 0 h 1250950"/>
                <a:gd name="connsiteX1" fmla="*/ 3251200 w 3254375"/>
                <a:gd name="connsiteY1" fmla="*/ 384175 h 1250950"/>
                <a:gd name="connsiteX2" fmla="*/ 930275 w 3254375"/>
                <a:gd name="connsiteY2" fmla="*/ 384175 h 1250950"/>
                <a:gd name="connsiteX3" fmla="*/ 933450 w 3254375"/>
                <a:gd name="connsiteY3" fmla="*/ 1250950 h 1250950"/>
                <a:gd name="connsiteX4" fmla="*/ 0 w 3254375"/>
                <a:gd name="connsiteY4" fmla="*/ 1250950 h 1250950"/>
                <a:gd name="connsiteX0" fmla="*/ 3254375 w 3254375"/>
                <a:gd name="connsiteY0" fmla="*/ 0 h 1250950"/>
                <a:gd name="connsiteX1" fmla="*/ 3251200 w 3254375"/>
                <a:gd name="connsiteY1" fmla="*/ 384175 h 1250950"/>
                <a:gd name="connsiteX2" fmla="*/ 930275 w 3254375"/>
                <a:gd name="connsiteY2" fmla="*/ 384175 h 1250950"/>
                <a:gd name="connsiteX3" fmla="*/ 2178050 w 3254375"/>
                <a:gd name="connsiteY3" fmla="*/ 1250950 h 1250950"/>
                <a:gd name="connsiteX4" fmla="*/ 0 w 3254375"/>
                <a:gd name="connsiteY4" fmla="*/ 1250950 h 1250950"/>
                <a:gd name="connsiteX0" fmla="*/ 3254375 w 3254375"/>
                <a:gd name="connsiteY0" fmla="*/ 0 h 1250950"/>
                <a:gd name="connsiteX1" fmla="*/ 3251200 w 3254375"/>
                <a:gd name="connsiteY1" fmla="*/ 384175 h 1250950"/>
                <a:gd name="connsiteX2" fmla="*/ 2168525 w 3254375"/>
                <a:gd name="connsiteY2" fmla="*/ 390525 h 1250950"/>
                <a:gd name="connsiteX3" fmla="*/ 2178050 w 3254375"/>
                <a:gd name="connsiteY3" fmla="*/ 1250950 h 1250950"/>
                <a:gd name="connsiteX4" fmla="*/ 0 w 3254375"/>
                <a:gd name="connsiteY4" fmla="*/ 1250950 h 1250950"/>
                <a:gd name="connsiteX0" fmla="*/ 3254375 w 3254375"/>
                <a:gd name="connsiteY0" fmla="*/ 0 h 1250950"/>
                <a:gd name="connsiteX1" fmla="*/ 3251200 w 3254375"/>
                <a:gd name="connsiteY1" fmla="*/ 384175 h 1250950"/>
                <a:gd name="connsiteX2" fmla="*/ 2182812 w 3254375"/>
                <a:gd name="connsiteY2" fmla="*/ 390525 h 1250950"/>
                <a:gd name="connsiteX3" fmla="*/ 2178050 w 3254375"/>
                <a:gd name="connsiteY3" fmla="*/ 1250950 h 1250950"/>
                <a:gd name="connsiteX4" fmla="*/ 0 w 3254375"/>
                <a:gd name="connsiteY4" fmla="*/ 1250950 h 1250950"/>
                <a:gd name="connsiteX0" fmla="*/ 3254375 w 3254375"/>
                <a:gd name="connsiteY0" fmla="*/ 0 h 1250950"/>
                <a:gd name="connsiteX1" fmla="*/ 3251200 w 3254375"/>
                <a:gd name="connsiteY1" fmla="*/ 384175 h 1250950"/>
                <a:gd name="connsiteX2" fmla="*/ 2170906 w 3254375"/>
                <a:gd name="connsiteY2" fmla="*/ 392907 h 1250950"/>
                <a:gd name="connsiteX3" fmla="*/ 2178050 w 3254375"/>
                <a:gd name="connsiteY3" fmla="*/ 1250950 h 1250950"/>
                <a:gd name="connsiteX4" fmla="*/ 0 w 3254375"/>
                <a:gd name="connsiteY4" fmla="*/ 1250950 h 1250950"/>
                <a:gd name="connsiteX0" fmla="*/ 3254375 w 3254375"/>
                <a:gd name="connsiteY0" fmla="*/ 0 h 1250950"/>
                <a:gd name="connsiteX1" fmla="*/ 3251200 w 3254375"/>
                <a:gd name="connsiteY1" fmla="*/ 384175 h 1250950"/>
                <a:gd name="connsiteX2" fmla="*/ 2170906 w 3254375"/>
                <a:gd name="connsiteY2" fmla="*/ 274401 h 1250950"/>
                <a:gd name="connsiteX3" fmla="*/ 2178050 w 3254375"/>
                <a:gd name="connsiteY3" fmla="*/ 1250950 h 1250950"/>
                <a:gd name="connsiteX4" fmla="*/ 0 w 3254375"/>
                <a:gd name="connsiteY4" fmla="*/ 1250950 h 1250950"/>
                <a:gd name="connsiteX0" fmla="*/ 3254375 w 3257725"/>
                <a:gd name="connsiteY0" fmla="*/ 0 h 1250950"/>
                <a:gd name="connsiteX1" fmla="*/ 3257586 w 3257725"/>
                <a:gd name="connsiteY1" fmla="*/ 272780 h 1250950"/>
                <a:gd name="connsiteX2" fmla="*/ 2170906 w 3257725"/>
                <a:gd name="connsiteY2" fmla="*/ 274401 h 1250950"/>
                <a:gd name="connsiteX3" fmla="*/ 2178050 w 3257725"/>
                <a:gd name="connsiteY3" fmla="*/ 1250950 h 1250950"/>
                <a:gd name="connsiteX4" fmla="*/ 0 w 3257725"/>
                <a:gd name="connsiteY4" fmla="*/ 1250950 h 125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7725" h="1250950">
                  <a:moveTo>
                    <a:pt x="3254375" y="0"/>
                  </a:moveTo>
                  <a:cubicBezTo>
                    <a:pt x="3253317" y="128058"/>
                    <a:pt x="3258644" y="144722"/>
                    <a:pt x="3257586" y="272780"/>
                  </a:cubicBezTo>
                  <a:lnTo>
                    <a:pt x="2170906" y="274401"/>
                  </a:lnTo>
                  <a:cubicBezTo>
                    <a:pt x="2171964" y="563326"/>
                    <a:pt x="2176992" y="962025"/>
                    <a:pt x="2178050" y="1250950"/>
                  </a:cubicBezTo>
                  <a:lnTo>
                    <a:pt x="0" y="1250950"/>
                  </a:lnTo>
                </a:path>
              </a:pathLst>
            </a:custGeom>
            <a:noFill/>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9" name="Прямоугольник 28">
              <a:extLst>
                <a:ext uri="{FF2B5EF4-FFF2-40B4-BE49-F238E27FC236}">
                  <a16:creationId xmlns:a16="http://schemas.microsoft.com/office/drawing/2014/main" id="{9A942803-E35E-4E72-8902-99A185307515}"/>
                </a:ext>
              </a:extLst>
            </p:cNvPr>
            <p:cNvSpPr/>
            <p:nvPr/>
          </p:nvSpPr>
          <p:spPr>
            <a:xfrm>
              <a:off x="558874" y="2335529"/>
              <a:ext cx="2496004" cy="65621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1</a:t>
              </a:r>
            </a:p>
          </p:txBody>
        </p:sp>
        <p:sp>
          <p:nvSpPr>
            <p:cNvPr id="30" name="Прямоугольник 29">
              <a:extLst>
                <a:ext uri="{FF2B5EF4-FFF2-40B4-BE49-F238E27FC236}">
                  <a16:creationId xmlns:a16="http://schemas.microsoft.com/office/drawing/2014/main" id="{C5658DFB-B42B-4FF4-8170-FEE45D332088}"/>
                </a:ext>
              </a:extLst>
            </p:cNvPr>
            <p:cNvSpPr/>
            <p:nvPr/>
          </p:nvSpPr>
          <p:spPr>
            <a:xfrm>
              <a:off x="3370941" y="2335530"/>
              <a:ext cx="1755258" cy="65621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2</a:t>
              </a:r>
            </a:p>
          </p:txBody>
        </p:sp>
        <p:sp>
          <p:nvSpPr>
            <p:cNvPr id="31" name="Прямоугольник 30">
              <a:extLst>
                <a:ext uri="{FF2B5EF4-FFF2-40B4-BE49-F238E27FC236}">
                  <a16:creationId xmlns:a16="http://schemas.microsoft.com/office/drawing/2014/main" id="{2514677B-008E-4CFF-9ABC-B39CA9B9786E}"/>
                </a:ext>
              </a:extLst>
            </p:cNvPr>
            <p:cNvSpPr/>
            <p:nvPr/>
          </p:nvSpPr>
          <p:spPr>
            <a:xfrm>
              <a:off x="5429152" y="2335531"/>
              <a:ext cx="1347853" cy="65621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3</a:t>
              </a:r>
            </a:p>
          </p:txBody>
        </p:sp>
        <p:sp>
          <p:nvSpPr>
            <p:cNvPr id="32" name="Прямоугольник 31">
              <a:extLst>
                <a:ext uri="{FF2B5EF4-FFF2-40B4-BE49-F238E27FC236}">
                  <a16:creationId xmlns:a16="http://schemas.microsoft.com/office/drawing/2014/main" id="{6AB8DD61-97F7-4AF0-B7E6-12CD0ED54152}"/>
                </a:ext>
              </a:extLst>
            </p:cNvPr>
            <p:cNvSpPr/>
            <p:nvPr/>
          </p:nvSpPr>
          <p:spPr>
            <a:xfrm>
              <a:off x="7106178" y="2335531"/>
              <a:ext cx="1728099" cy="65621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4</a:t>
              </a:r>
            </a:p>
          </p:txBody>
        </p:sp>
        <p:sp>
          <p:nvSpPr>
            <p:cNvPr id="33" name="Прямоугольник 32">
              <a:extLst>
                <a:ext uri="{FF2B5EF4-FFF2-40B4-BE49-F238E27FC236}">
                  <a16:creationId xmlns:a16="http://schemas.microsoft.com/office/drawing/2014/main" id="{ED4439D1-85C4-45F5-81C9-FEE31246F4AC}"/>
                </a:ext>
              </a:extLst>
            </p:cNvPr>
            <p:cNvSpPr/>
            <p:nvPr/>
          </p:nvSpPr>
          <p:spPr>
            <a:xfrm>
              <a:off x="9150340" y="2335531"/>
              <a:ext cx="2496004" cy="65621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1400" dirty="0">
                  <a:solidFill>
                    <a:schemeClr val="tx2"/>
                  </a:solidFill>
                </a:rPr>
                <a:t>Блок 5</a:t>
              </a:r>
            </a:p>
          </p:txBody>
        </p:sp>
        <p:sp>
          <p:nvSpPr>
            <p:cNvPr id="34" name="Полилиния: фигура 33">
              <a:extLst>
                <a:ext uri="{FF2B5EF4-FFF2-40B4-BE49-F238E27FC236}">
                  <a16:creationId xmlns:a16="http://schemas.microsoft.com/office/drawing/2014/main" id="{DB43CF30-0034-46D2-A67C-A59B2B3BB2DF}"/>
                </a:ext>
              </a:extLst>
            </p:cNvPr>
            <p:cNvSpPr/>
            <p:nvPr/>
          </p:nvSpPr>
          <p:spPr>
            <a:xfrm>
              <a:off x="2476114" y="2991028"/>
              <a:ext cx="1386585" cy="1327957"/>
            </a:xfrm>
            <a:custGeom>
              <a:avLst/>
              <a:gdLst>
                <a:gd name="connsiteX0" fmla="*/ 1384419 w 1384419"/>
                <a:gd name="connsiteY0" fmla="*/ 0 h 1333144"/>
                <a:gd name="connsiteX1" fmla="*/ 1384419 w 1384419"/>
                <a:gd name="connsiteY1" fmla="*/ 1316052 h 1333144"/>
                <a:gd name="connsiteX2" fmla="*/ 8546 w 1384419"/>
                <a:gd name="connsiteY2" fmla="*/ 1324598 h 1333144"/>
                <a:gd name="connsiteX3" fmla="*/ 0 w 1384419"/>
                <a:gd name="connsiteY3" fmla="*/ 1333144 h 1333144"/>
                <a:gd name="connsiteX0" fmla="*/ 1384419 w 1384419"/>
                <a:gd name="connsiteY0" fmla="*/ 0 h 1333144"/>
                <a:gd name="connsiteX1" fmla="*/ 1384419 w 1384419"/>
                <a:gd name="connsiteY1" fmla="*/ 1323195 h 1333144"/>
                <a:gd name="connsiteX2" fmla="*/ 8546 w 1384419"/>
                <a:gd name="connsiteY2" fmla="*/ 1324598 h 1333144"/>
                <a:gd name="connsiteX3" fmla="*/ 0 w 1384419"/>
                <a:gd name="connsiteY3" fmla="*/ 1333144 h 1333144"/>
                <a:gd name="connsiteX0" fmla="*/ 1384419 w 1384419"/>
                <a:gd name="connsiteY0" fmla="*/ 0 h 1333144"/>
                <a:gd name="connsiteX1" fmla="*/ 1384419 w 1384419"/>
                <a:gd name="connsiteY1" fmla="*/ 1332720 h 1333144"/>
                <a:gd name="connsiteX2" fmla="*/ 8546 w 1384419"/>
                <a:gd name="connsiteY2" fmla="*/ 1324598 h 1333144"/>
                <a:gd name="connsiteX3" fmla="*/ 0 w 1384419"/>
                <a:gd name="connsiteY3" fmla="*/ 1333144 h 1333144"/>
                <a:gd name="connsiteX0" fmla="*/ 1384419 w 1384419"/>
                <a:gd name="connsiteY0" fmla="*/ 0 h 1333144"/>
                <a:gd name="connsiteX1" fmla="*/ 1382038 w 1384419"/>
                <a:gd name="connsiteY1" fmla="*/ 1301764 h 1333144"/>
                <a:gd name="connsiteX2" fmla="*/ 8546 w 1384419"/>
                <a:gd name="connsiteY2" fmla="*/ 1324598 h 1333144"/>
                <a:gd name="connsiteX3" fmla="*/ 0 w 1384419"/>
                <a:gd name="connsiteY3" fmla="*/ 1333144 h 1333144"/>
                <a:gd name="connsiteX0" fmla="*/ 1384419 w 1384419"/>
                <a:gd name="connsiteY0" fmla="*/ 0 h 1375582"/>
                <a:gd name="connsiteX1" fmla="*/ 1374894 w 1384419"/>
                <a:gd name="connsiteY1" fmla="*/ 1375582 h 1375582"/>
                <a:gd name="connsiteX2" fmla="*/ 8546 w 1384419"/>
                <a:gd name="connsiteY2" fmla="*/ 1324598 h 1375582"/>
                <a:gd name="connsiteX3" fmla="*/ 0 w 1384419"/>
                <a:gd name="connsiteY3" fmla="*/ 1333144 h 1375582"/>
                <a:gd name="connsiteX0" fmla="*/ 1384419 w 1384419"/>
                <a:gd name="connsiteY0" fmla="*/ 0 h 1333144"/>
                <a:gd name="connsiteX1" fmla="*/ 1382038 w 1384419"/>
                <a:gd name="connsiteY1" fmla="*/ 1327957 h 1333144"/>
                <a:gd name="connsiteX2" fmla="*/ 8546 w 1384419"/>
                <a:gd name="connsiteY2" fmla="*/ 1324598 h 1333144"/>
                <a:gd name="connsiteX3" fmla="*/ 0 w 1384419"/>
                <a:gd name="connsiteY3" fmla="*/ 1333144 h 1333144"/>
                <a:gd name="connsiteX0" fmla="*/ 1375873 w 1375873"/>
                <a:gd name="connsiteY0" fmla="*/ 0 h 1533169"/>
                <a:gd name="connsiteX1" fmla="*/ 1373492 w 1375873"/>
                <a:gd name="connsiteY1" fmla="*/ 1327957 h 1533169"/>
                <a:gd name="connsiteX2" fmla="*/ 0 w 1375873"/>
                <a:gd name="connsiteY2" fmla="*/ 1324598 h 1533169"/>
                <a:gd name="connsiteX3" fmla="*/ 174810 w 1375873"/>
                <a:gd name="connsiteY3" fmla="*/ 1533169 h 1533169"/>
                <a:gd name="connsiteX0" fmla="*/ 1375873 w 1375873"/>
                <a:gd name="connsiteY0" fmla="*/ 0 h 1327957"/>
                <a:gd name="connsiteX1" fmla="*/ 1373492 w 1375873"/>
                <a:gd name="connsiteY1" fmla="*/ 1327957 h 1327957"/>
                <a:gd name="connsiteX2" fmla="*/ 0 w 1375873"/>
                <a:gd name="connsiteY2" fmla="*/ 1324598 h 1327957"/>
              </a:gdLst>
              <a:ahLst/>
              <a:cxnLst>
                <a:cxn ang="0">
                  <a:pos x="connsiteX0" y="connsiteY0"/>
                </a:cxn>
                <a:cxn ang="0">
                  <a:pos x="connsiteX1" y="connsiteY1"/>
                </a:cxn>
                <a:cxn ang="0">
                  <a:pos x="connsiteX2" y="connsiteY2"/>
                </a:cxn>
              </a:cxnLst>
              <a:rect l="l" t="t" r="r" b="b"/>
              <a:pathLst>
                <a:path w="1375873" h="1327957">
                  <a:moveTo>
                    <a:pt x="1375873" y="0"/>
                  </a:moveTo>
                  <a:cubicBezTo>
                    <a:pt x="1375079" y="433921"/>
                    <a:pt x="1374286" y="894036"/>
                    <a:pt x="1373492" y="1327957"/>
                  </a:cubicBezTo>
                  <a:lnTo>
                    <a:pt x="0" y="1324598"/>
                  </a:lnTo>
                </a:path>
              </a:pathLst>
            </a:custGeom>
            <a:noFill/>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5" name="Полилиния: фигура 34">
              <a:extLst>
                <a:ext uri="{FF2B5EF4-FFF2-40B4-BE49-F238E27FC236}">
                  <a16:creationId xmlns:a16="http://schemas.microsoft.com/office/drawing/2014/main" id="{271D1B36-7636-4139-B99B-E370E5DDBA38}"/>
                </a:ext>
              </a:extLst>
            </p:cNvPr>
            <p:cNvSpPr/>
            <p:nvPr/>
          </p:nvSpPr>
          <p:spPr>
            <a:xfrm>
              <a:off x="2466996" y="2994660"/>
              <a:ext cx="7043138" cy="2567940"/>
            </a:xfrm>
            <a:custGeom>
              <a:avLst/>
              <a:gdLst>
                <a:gd name="connsiteX0" fmla="*/ 1384419 w 1384419"/>
                <a:gd name="connsiteY0" fmla="*/ 0 h 1333144"/>
                <a:gd name="connsiteX1" fmla="*/ 1384419 w 1384419"/>
                <a:gd name="connsiteY1" fmla="*/ 1316052 h 1333144"/>
                <a:gd name="connsiteX2" fmla="*/ 8546 w 1384419"/>
                <a:gd name="connsiteY2" fmla="*/ 1324598 h 1333144"/>
                <a:gd name="connsiteX3" fmla="*/ 0 w 1384419"/>
                <a:gd name="connsiteY3" fmla="*/ 1333144 h 1333144"/>
                <a:gd name="connsiteX0" fmla="*/ 1384419 w 1384419"/>
                <a:gd name="connsiteY0" fmla="*/ 0 h 1333144"/>
                <a:gd name="connsiteX1" fmla="*/ 1384419 w 1384419"/>
                <a:gd name="connsiteY1" fmla="*/ 1323195 h 1333144"/>
                <a:gd name="connsiteX2" fmla="*/ 8546 w 1384419"/>
                <a:gd name="connsiteY2" fmla="*/ 1324598 h 1333144"/>
                <a:gd name="connsiteX3" fmla="*/ 0 w 1384419"/>
                <a:gd name="connsiteY3" fmla="*/ 1333144 h 1333144"/>
                <a:gd name="connsiteX0" fmla="*/ 1384419 w 1384419"/>
                <a:gd name="connsiteY0" fmla="*/ 0 h 1333144"/>
                <a:gd name="connsiteX1" fmla="*/ 1384419 w 1384419"/>
                <a:gd name="connsiteY1" fmla="*/ 1332720 h 1333144"/>
                <a:gd name="connsiteX2" fmla="*/ 8546 w 1384419"/>
                <a:gd name="connsiteY2" fmla="*/ 1324598 h 1333144"/>
                <a:gd name="connsiteX3" fmla="*/ 0 w 1384419"/>
                <a:gd name="connsiteY3" fmla="*/ 1333144 h 1333144"/>
                <a:gd name="connsiteX0" fmla="*/ 1384419 w 1384419"/>
                <a:gd name="connsiteY0" fmla="*/ 0 h 1333144"/>
                <a:gd name="connsiteX1" fmla="*/ 1382038 w 1384419"/>
                <a:gd name="connsiteY1" fmla="*/ 1301764 h 1333144"/>
                <a:gd name="connsiteX2" fmla="*/ 8546 w 1384419"/>
                <a:gd name="connsiteY2" fmla="*/ 1324598 h 1333144"/>
                <a:gd name="connsiteX3" fmla="*/ 0 w 1384419"/>
                <a:gd name="connsiteY3" fmla="*/ 1333144 h 1333144"/>
                <a:gd name="connsiteX0" fmla="*/ 1384419 w 1384419"/>
                <a:gd name="connsiteY0" fmla="*/ 0 h 1375582"/>
                <a:gd name="connsiteX1" fmla="*/ 1374894 w 1384419"/>
                <a:gd name="connsiteY1" fmla="*/ 1375582 h 1375582"/>
                <a:gd name="connsiteX2" fmla="*/ 8546 w 1384419"/>
                <a:gd name="connsiteY2" fmla="*/ 1324598 h 1375582"/>
                <a:gd name="connsiteX3" fmla="*/ 0 w 1384419"/>
                <a:gd name="connsiteY3" fmla="*/ 1333144 h 1375582"/>
                <a:gd name="connsiteX0" fmla="*/ 1384419 w 1384419"/>
                <a:gd name="connsiteY0" fmla="*/ 0 h 1333144"/>
                <a:gd name="connsiteX1" fmla="*/ 1382038 w 1384419"/>
                <a:gd name="connsiteY1" fmla="*/ 1327957 h 1333144"/>
                <a:gd name="connsiteX2" fmla="*/ 8546 w 1384419"/>
                <a:gd name="connsiteY2" fmla="*/ 1324598 h 1333144"/>
                <a:gd name="connsiteX3" fmla="*/ 0 w 1384419"/>
                <a:gd name="connsiteY3" fmla="*/ 1333144 h 1333144"/>
                <a:gd name="connsiteX0" fmla="*/ 1375873 w 1375873"/>
                <a:gd name="connsiteY0" fmla="*/ 0 h 1533169"/>
                <a:gd name="connsiteX1" fmla="*/ 1373492 w 1375873"/>
                <a:gd name="connsiteY1" fmla="*/ 1327957 h 1533169"/>
                <a:gd name="connsiteX2" fmla="*/ 0 w 1375873"/>
                <a:gd name="connsiteY2" fmla="*/ 1324598 h 1533169"/>
                <a:gd name="connsiteX3" fmla="*/ 174810 w 1375873"/>
                <a:gd name="connsiteY3" fmla="*/ 1533169 h 1533169"/>
                <a:gd name="connsiteX0" fmla="*/ 1375873 w 1375873"/>
                <a:gd name="connsiteY0" fmla="*/ 0 h 1327957"/>
                <a:gd name="connsiteX1" fmla="*/ 1373492 w 1375873"/>
                <a:gd name="connsiteY1" fmla="*/ 1327957 h 1327957"/>
                <a:gd name="connsiteX2" fmla="*/ 0 w 1375873"/>
                <a:gd name="connsiteY2" fmla="*/ 1324598 h 1327957"/>
              </a:gdLst>
              <a:ahLst/>
              <a:cxnLst>
                <a:cxn ang="0">
                  <a:pos x="connsiteX0" y="connsiteY0"/>
                </a:cxn>
                <a:cxn ang="0">
                  <a:pos x="connsiteX1" y="connsiteY1"/>
                </a:cxn>
                <a:cxn ang="0">
                  <a:pos x="connsiteX2" y="connsiteY2"/>
                </a:cxn>
              </a:cxnLst>
              <a:rect l="l" t="t" r="r" b="b"/>
              <a:pathLst>
                <a:path w="1375873" h="1327957">
                  <a:moveTo>
                    <a:pt x="1375873" y="0"/>
                  </a:moveTo>
                  <a:cubicBezTo>
                    <a:pt x="1375079" y="433921"/>
                    <a:pt x="1374286" y="894036"/>
                    <a:pt x="1373492" y="1327957"/>
                  </a:cubicBezTo>
                  <a:lnTo>
                    <a:pt x="0" y="1324598"/>
                  </a:lnTo>
                </a:path>
              </a:pathLst>
            </a:custGeom>
            <a:noFill/>
            <a:ln>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grpSp>
    </p:spTree>
    <p:extLst>
      <p:ext uri="{BB962C8B-B14F-4D97-AF65-F5344CB8AC3E}">
        <p14:creationId xmlns:p14="http://schemas.microsoft.com/office/powerpoint/2010/main" val="59680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Основные правила: Направляющие, стили</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p:txBody>
          <a:bodyPr>
            <a:normAutofit lnSpcReduction="10000"/>
          </a:bodyPr>
          <a:lstStyle/>
          <a:p>
            <a:pPr lvl="5"/>
            <a:r>
              <a:rPr lang="ru-RU" dirty="0"/>
              <a:t>При формировании содержимого слайда основным ориентиром служат заданные направляющие. Все объекты слайда должны размещаться и выравниваться с учетом этих направляющих. Включить направляющие можно во вкладке Вид — Отображение (см. рисунок — 1).</a:t>
            </a:r>
          </a:p>
          <a:p>
            <a:pPr lvl="5"/>
            <a:r>
              <a:rPr lang="ru-RU" dirty="0"/>
              <a:t>В презентации используется 2 стиля компоновки информации: </a:t>
            </a:r>
            <a:r>
              <a:rPr lang="ru-RU" dirty="0" err="1"/>
              <a:t>одноколоночная</a:t>
            </a:r>
            <a:r>
              <a:rPr lang="ru-RU" dirty="0"/>
              <a:t> и </a:t>
            </a:r>
            <a:r>
              <a:rPr lang="ru-RU" dirty="0" err="1"/>
              <a:t>двухколоночная</a:t>
            </a:r>
            <a:r>
              <a:rPr lang="ru-RU" dirty="0"/>
              <a:t>.</a:t>
            </a:r>
          </a:p>
          <a:p>
            <a:pPr lvl="5"/>
            <a:r>
              <a:rPr lang="ru-RU" dirty="0"/>
              <a:t>Основной точкой привязки для содержимого является верхний левый угол рабочего поля презентации и направляющие, образующие его (см. рисунок — 2).</a:t>
            </a:r>
          </a:p>
          <a:p>
            <a:pPr lvl="5"/>
            <a:r>
              <a:rPr lang="ru-RU" dirty="0"/>
              <a:t>При переносе информации из других презентаций </a:t>
            </a:r>
            <a:r>
              <a:rPr lang="en-US" dirty="0"/>
              <a:t>Power Point</a:t>
            </a:r>
            <a:r>
              <a:rPr lang="ru-RU" dirty="0"/>
              <a:t> необходимо ее переформатирование с помощью стилей настоящего шаблона.</a:t>
            </a:r>
          </a:p>
          <a:p>
            <a:pPr lvl="1"/>
            <a:endParaRPr lang="ru-RU" dirty="0"/>
          </a:p>
        </p:txBody>
      </p:sp>
      <p:sp>
        <p:nvSpPr>
          <p:cNvPr id="13" name="Текст 4">
            <a:extLst>
              <a:ext uri="{FF2B5EF4-FFF2-40B4-BE49-F238E27FC236}">
                <a16:creationId xmlns:a16="http://schemas.microsoft.com/office/drawing/2014/main" id="{993A51E0-594E-4829-B37D-2694C1C3ED60}"/>
              </a:ext>
            </a:extLst>
          </p:cNvPr>
          <p:cNvSpPr txBox="1">
            <a:spLocks/>
          </p:cNvSpPr>
          <p:nvPr/>
        </p:nvSpPr>
        <p:spPr>
          <a:xfrm>
            <a:off x="6456362" y="4065973"/>
            <a:ext cx="5184775" cy="2315777"/>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00"/>
              </a:spcAft>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500"/>
              </a:spcBef>
              <a:spcAft>
                <a:spcPts val="100"/>
              </a:spcAft>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10000"/>
              </a:lnSpc>
              <a:spcBef>
                <a:spcPts val="500"/>
              </a:spcBef>
              <a:spcAft>
                <a:spcPts val="100"/>
              </a:spcAft>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10000"/>
              </a:lnSpc>
              <a:spcBef>
                <a:spcPts val="500"/>
              </a:spcBef>
              <a:spcAft>
                <a:spcPts val="100"/>
              </a:spcAft>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10000"/>
              </a:lnSpc>
              <a:spcBef>
                <a:spcPts val="500"/>
              </a:spcBef>
              <a:spcAft>
                <a:spcPts val="100"/>
              </a:spcAft>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110000"/>
              </a:lnSpc>
              <a:spcBef>
                <a:spcPts val="500"/>
              </a:spcBef>
              <a:spcAft>
                <a:spcPts val="100"/>
              </a:spcAft>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5"/>
            <a:endParaRPr lang="ru-RU" dirty="0"/>
          </a:p>
        </p:txBody>
      </p:sp>
      <p:grpSp>
        <p:nvGrpSpPr>
          <p:cNvPr id="20" name="Группа 19">
            <a:extLst>
              <a:ext uri="{FF2B5EF4-FFF2-40B4-BE49-F238E27FC236}">
                <a16:creationId xmlns:a16="http://schemas.microsoft.com/office/drawing/2014/main" id="{7E79F8B7-AD6A-46C8-9952-26F3642EBBAE}"/>
              </a:ext>
            </a:extLst>
          </p:cNvPr>
          <p:cNvGrpSpPr/>
          <p:nvPr/>
        </p:nvGrpSpPr>
        <p:grpSpPr>
          <a:xfrm>
            <a:off x="6440302" y="1341438"/>
            <a:ext cx="5200835" cy="2232025"/>
            <a:chOff x="6440302" y="1341438"/>
            <a:chExt cx="5200835" cy="2232025"/>
          </a:xfrm>
        </p:grpSpPr>
        <p:pic>
          <p:nvPicPr>
            <p:cNvPr id="10" name="Рисунок 9">
              <a:extLst>
                <a:ext uri="{FF2B5EF4-FFF2-40B4-BE49-F238E27FC236}">
                  <a16:creationId xmlns:a16="http://schemas.microsoft.com/office/drawing/2014/main" id="{2BC27AB1-DBE4-486C-8EC9-971B8F2A6D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40302" y="1341438"/>
              <a:ext cx="5200835" cy="2232025"/>
            </a:xfrm>
            <a:prstGeom prst="rect">
              <a:avLst/>
            </a:prstGeom>
          </p:spPr>
        </p:pic>
        <p:cxnSp>
          <p:nvCxnSpPr>
            <p:cNvPr id="11" name="Прямая со стрелкой 10">
              <a:extLst>
                <a:ext uri="{FF2B5EF4-FFF2-40B4-BE49-F238E27FC236}">
                  <a16:creationId xmlns:a16="http://schemas.microsoft.com/office/drawing/2014/main" id="{12B4CF2D-E92C-43BA-A4FB-F843B82289F0}"/>
                </a:ext>
              </a:extLst>
            </p:cNvPr>
            <p:cNvCxnSpPr/>
            <p:nvPr/>
          </p:nvCxnSpPr>
          <p:spPr>
            <a:xfrm>
              <a:off x="8234310" y="1762065"/>
              <a:ext cx="57912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2" name="Прямоугольник 11">
              <a:extLst>
                <a:ext uri="{FF2B5EF4-FFF2-40B4-BE49-F238E27FC236}">
                  <a16:creationId xmlns:a16="http://schemas.microsoft.com/office/drawing/2014/main" id="{3CE6A167-8BB7-4BDC-BA73-1C3D2DD30574}"/>
                </a:ext>
              </a:extLst>
            </p:cNvPr>
            <p:cNvSpPr/>
            <p:nvPr/>
          </p:nvSpPr>
          <p:spPr>
            <a:xfrm>
              <a:off x="8813430" y="1606333"/>
              <a:ext cx="730620" cy="384865"/>
            </a:xfrm>
            <a:prstGeom prst="rect">
              <a:avLst/>
            </a:prstGeom>
            <a:noFill/>
            <a:ln w="19050">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
          <p:nvSpPr>
            <p:cNvPr id="18" name="Прямоугольный треугольник 17">
              <a:extLst>
                <a:ext uri="{FF2B5EF4-FFF2-40B4-BE49-F238E27FC236}">
                  <a16:creationId xmlns:a16="http://schemas.microsoft.com/office/drawing/2014/main" id="{0CB9D3DB-7A5F-4A58-A984-67B3D7C16AFF}"/>
                </a:ext>
              </a:extLst>
            </p:cNvPr>
            <p:cNvSpPr/>
            <p:nvPr/>
          </p:nvSpPr>
          <p:spPr>
            <a:xfrm rot="16200000" flipH="1" flipV="1">
              <a:off x="8783332" y="2721684"/>
              <a:ext cx="316348" cy="328790"/>
            </a:xfrm>
            <a:prstGeom prst="rtTriangle">
              <a:avLst/>
            </a:prstGeom>
            <a:solidFill>
              <a:schemeClr val="accent2">
                <a:alpha val="85000"/>
              </a:schemeClr>
            </a:solidFill>
            <a:ln>
              <a:no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cxnSp>
          <p:nvCxnSpPr>
            <p:cNvPr id="19" name="Прямая со стрелкой 18">
              <a:extLst>
                <a:ext uri="{FF2B5EF4-FFF2-40B4-BE49-F238E27FC236}">
                  <a16:creationId xmlns:a16="http://schemas.microsoft.com/office/drawing/2014/main" id="{43B948AE-4C2F-4160-9384-27C0EAE4D513}"/>
                </a:ext>
              </a:extLst>
            </p:cNvPr>
            <p:cNvCxnSpPr/>
            <p:nvPr/>
          </p:nvCxnSpPr>
          <p:spPr>
            <a:xfrm>
              <a:off x="8197991" y="2863048"/>
              <a:ext cx="57912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
        <p:nvSpPr>
          <p:cNvPr id="21" name="Прямоугольник 20">
            <a:extLst>
              <a:ext uri="{FF2B5EF4-FFF2-40B4-BE49-F238E27FC236}">
                <a16:creationId xmlns:a16="http://schemas.microsoft.com/office/drawing/2014/main" id="{6C81DE63-F12B-4AA7-9F70-8DB55C1C6962}"/>
              </a:ext>
            </a:extLst>
          </p:cNvPr>
          <p:cNvSpPr/>
          <p:nvPr/>
        </p:nvSpPr>
        <p:spPr>
          <a:xfrm>
            <a:off x="7824072" y="1469677"/>
            <a:ext cx="569387" cy="584775"/>
          </a:xfrm>
          <a:prstGeom prst="rect">
            <a:avLst/>
          </a:prstGeom>
          <a:noFill/>
        </p:spPr>
        <p:txBody>
          <a:bodyPr wrap="square" lIns="91440" tIns="45720" rIns="91440" bIns="45720">
            <a:spAutoFit/>
          </a:bodyPr>
          <a:lstStyle/>
          <a:p>
            <a:pPr algn="ctr"/>
            <a:r>
              <a:rPr lang="ru-RU" sz="3200" b="1" dirty="0">
                <a:ln w="0"/>
                <a:solidFill>
                  <a:schemeClr val="accent1"/>
                </a:solidFill>
                <a:effectLst>
                  <a:outerShdw blurRad="38100" dist="25400" dir="5400000" algn="ctr" rotWithShape="0">
                    <a:srgbClr val="6E747A">
                      <a:alpha val="43000"/>
                    </a:srgbClr>
                  </a:outerShdw>
                </a:effectLst>
              </a:rPr>
              <a:t>1</a:t>
            </a:r>
          </a:p>
        </p:txBody>
      </p:sp>
      <p:sp>
        <p:nvSpPr>
          <p:cNvPr id="22" name="Прямоугольник 21">
            <a:extLst>
              <a:ext uri="{FF2B5EF4-FFF2-40B4-BE49-F238E27FC236}">
                <a16:creationId xmlns:a16="http://schemas.microsoft.com/office/drawing/2014/main" id="{4D6F991C-174F-4D7F-8A1B-D6223A003599}"/>
              </a:ext>
            </a:extLst>
          </p:cNvPr>
          <p:cNvSpPr/>
          <p:nvPr/>
        </p:nvSpPr>
        <p:spPr>
          <a:xfrm>
            <a:off x="7787753" y="2570660"/>
            <a:ext cx="569387" cy="584775"/>
          </a:xfrm>
          <a:prstGeom prst="rect">
            <a:avLst/>
          </a:prstGeom>
          <a:noFill/>
          <a:ln>
            <a:noFill/>
          </a:ln>
        </p:spPr>
        <p:txBody>
          <a:bodyPr wrap="square" lIns="91440" tIns="45720" rIns="91440" bIns="45720">
            <a:spAutoFit/>
          </a:bodyPr>
          <a:lstStyle/>
          <a:p>
            <a:pPr algn="ctr"/>
            <a:r>
              <a:rPr lang="ru-RU" sz="3200" b="1" dirty="0">
                <a:ln w="0"/>
                <a:solidFill>
                  <a:schemeClr val="accent1"/>
                </a:solidFill>
                <a:effectLst>
                  <a:outerShdw blurRad="38100" dist="25400" dir="5400000" algn="ctr" rotWithShape="0">
                    <a:srgbClr val="6E747A">
                      <a:alpha val="43000"/>
                    </a:srgbClr>
                  </a:outerShdw>
                </a:effectLst>
              </a:rPr>
              <a:t>2</a:t>
            </a:r>
          </a:p>
        </p:txBody>
      </p:sp>
    </p:spTree>
    <p:extLst>
      <p:ext uri="{BB962C8B-B14F-4D97-AF65-F5344CB8AC3E}">
        <p14:creationId xmlns:p14="http://schemas.microsoft.com/office/powerpoint/2010/main" val="5473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7174D0-79A5-405F-875B-6D8A9C002687}"/>
              </a:ext>
            </a:extLst>
          </p:cNvPr>
          <p:cNvSpPr>
            <a:spLocks noGrp="1"/>
          </p:cNvSpPr>
          <p:nvPr>
            <p:ph type="title"/>
          </p:nvPr>
        </p:nvSpPr>
        <p:spPr>
          <a:xfrm>
            <a:off x="550863" y="407976"/>
            <a:ext cx="9608330" cy="332399"/>
          </a:xfrm>
        </p:spPr>
        <p:txBody>
          <a:bodyPr/>
          <a:lstStyle/>
          <a:p>
            <a:r>
              <a:rPr lang="ru-RU" dirty="0"/>
              <a:t>Здание ГУАП со стороны реки Мойки</a:t>
            </a:r>
          </a:p>
        </p:txBody>
      </p:sp>
      <p:pic>
        <p:nvPicPr>
          <p:cNvPr id="3" name="Рисунок 2">
            <a:extLst>
              <a:ext uri="{FF2B5EF4-FFF2-40B4-BE49-F238E27FC236}">
                <a16:creationId xmlns:a16="http://schemas.microsoft.com/office/drawing/2014/main" id="{6BF1AF72-31A0-49C5-BD55-8DC5F4C85F3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0863" y="1341439"/>
            <a:ext cx="11090275" cy="5040312"/>
          </a:xfrm>
          <a:prstGeom prst="snipRoundRect">
            <a:avLst>
              <a:gd name="adj1" fmla="val 16667"/>
              <a:gd name="adj2" fmla="val 0"/>
            </a:avLst>
          </a:prstGeom>
        </p:spPr>
      </p:pic>
    </p:spTree>
    <p:extLst>
      <p:ext uri="{BB962C8B-B14F-4D97-AF65-F5344CB8AC3E}">
        <p14:creationId xmlns:p14="http://schemas.microsoft.com/office/powerpoint/2010/main" val="368912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08BDFC-6FEB-40BF-A409-3BB877EE53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Прямоугольник: один скругленный угол 2">
            <a:extLst>
              <a:ext uri="{FF2B5EF4-FFF2-40B4-BE49-F238E27FC236}">
                <a16:creationId xmlns:a16="http://schemas.microsoft.com/office/drawing/2014/main" id="{87B914DB-2835-44E9-92CF-E2096DE5FF7C}"/>
              </a:ext>
            </a:extLst>
          </p:cNvPr>
          <p:cNvSpPr/>
          <p:nvPr/>
        </p:nvSpPr>
        <p:spPr>
          <a:xfrm flipH="1" flipV="1">
            <a:off x="9715500" y="-5"/>
            <a:ext cx="2476500" cy="1196975"/>
          </a:xfrm>
          <a:prstGeom prst="round1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200"/>
          </a:p>
        </p:txBody>
      </p:sp>
      <p:pic>
        <p:nvPicPr>
          <p:cNvPr id="8" name="Рисунок 7">
            <a:extLst>
              <a:ext uri="{FF2B5EF4-FFF2-40B4-BE49-F238E27FC236}">
                <a16:creationId xmlns:a16="http://schemas.microsoft.com/office/drawing/2014/main" id="{255EC51A-C6A9-4A67-A81C-7EEB204DFAA5}"/>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7690" t="7363" r="22797" b="22038"/>
          <a:stretch/>
        </p:blipFill>
        <p:spPr>
          <a:xfrm>
            <a:off x="9715499" y="-5"/>
            <a:ext cx="2476501" cy="1196975"/>
          </a:xfrm>
          <a:prstGeom prst="rect">
            <a:avLst/>
          </a:prstGeom>
        </p:spPr>
      </p:pic>
    </p:spTree>
    <p:extLst>
      <p:ext uri="{BB962C8B-B14F-4D97-AF65-F5344CB8AC3E}">
        <p14:creationId xmlns:p14="http://schemas.microsoft.com/office/powerpoint/2010/main" val="269982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08BDFC-6FEB-40BF-A409-3BB877EE537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Прямоугольник: один скругленный угол 2">
            <a:extLst>
              <a:ext uri="{FF2B5EF4-FFF2-40B4-BE49-F238E27FC236}">
                <a16:creationId xmlns:a16="http://schemas.microsoft.com/office/drawing/2014/main" id="{87B914DB-2835-44E9-92CF-E2096DE5FF7C}"/>
              </a:ext>
            </a:extLst>
          </p:cNvPr>
          <p:cNvSpPr/>
          <p:nvPr/>
        </p:nvSpPr>
        <p:spPr>
          <a:xfrm flipH="1" flipV="1">
            <a:off x="550862" y="-1"/>
            <a:ext cx="11641138" cy="1196975"/>
          </a:xfrm>
          <a:prstGeom prst="round1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200"/>
          </a:p>
        </p:txBody>
      </p:sp>
      <p:sp>
        <p:nvSpPr>
          <p:cNvPr id="4" name="Заголовок 1">
            <a:extLst>
              <a:ext uri="{FF2B5EF4-FFF2-40B4-BE49-F238E27FC236}">
                <a16:creationId xmlns:a16="http://schemas.microsoft.com/office/drawing/2014/main" id="{DDAA141C-6016-4588-85A5-4A4F9CC4B2AF}"/>
              </a:ext>
            </a:extLst>
          </p:cNvPr>
          <p:cNvSpPr txBox="1">
            <a:spLocks/>
          </p:cNvSpPr>
          <p:nvPr/>
        </p:nvSpPr>
        <p:spPr>
          <a:xfrm>
            <a:off x="661208" y="407976"/>
            <a:ext cx="9608330" cy="332399"/>
          </a:xfrm>
          <a:prstGeom prst="rect">
            <a:avLst/>
          </a:prstGeom>
        </p:spPr>
        <p:txBody>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ru-RU" dirty="0"/>
              <a:t>Здание ГУАП со стороны реки Мойки</a:t>
            </a:r>
          </a:p>
        </p:txBody>
      </p:sp>
      <p:pic>
        <p:nvPicPr>
          <p:cNvPr id="5" name="Рисунок 4">
            <a:extLst>
              <a:ext uri="{FF2B5EF4-FFF2-40B4-BE49-F238E27FC236}">
                <a16:creationId xmlns:a16="http://schemas.microsoft.com/office/drawing/2014/main" id="{829480E6-78EF-4F22-9FFF-83FFEDA7EA0B}"/>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7363" r="22797" b="22038"/>
          <a:stretch/>
        </p:blipFill>
        <p:spPr>
          <a:xfrm>
            <a:off x="7353301" y="0"/>
            <a:ext cx="4838700" cy="1196975"/>
          </a:xfrm>
          <a:prstGeom prst="rect">
            <a:avLst/>
          </a:prstGeom>
        </p:spPr>
      </p:pic>
      <p:pic>
        <p:nvPicPr>
          <p:cNvPr id="6" name="Рисунок 5">
            <a:extLst>
              <a:ext uri="{FF2B5EF4-FFF2-40B4-BE49-F238E27FC236}">
                <a16:creationId xmlns:a16="http://schemas.microsoft.com/office/drawing/2014/main" id="{599B088E-BE57-4D5C-894F-436E87001D8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26875" y="407976"/>
            <a:ext cx="1014262" cy="314912"/>
          </a:xfrm>
          <a:prstGeom prst="rect">
            <a:avLst/>
          </a:prstGeom>
        </p:spPr>
      </p:pic>
    </p:spTree>
    <p:extLst>
      <p:ext uri="{BB962C8B-B14F-4D97-AF65-F5344CB8AC3E}">
        <p14:creationId xmlns:p14="http://schemas.microsoft.com/office/powerpoint/2010/main" val="3352197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5BC97-99E1-4827-A5AA-5E9EBED1B7D1}"/>
              </a:ext>
            </a:extLst>
          </p:cNvPr>
          <p:cNvSpPr>
            <a:spLocks noGrp="1"/>
          </p:cNvSpPr>
          <p:nvPr>
            <p:ph type="title"/>
          </p:nvPr>
        </p:nvSpPr>
        <p:spPr/>
        <p:txBody>
          <a:bodyPr/>
          <a:lstStyle/>
          <a:p>
            <a:r>
              <a:rPr lang="ru-RU" dirty="0"/>
              <a:t>Дополнительные </a:t>
            </a:r>
            <a:br>
              <a:rPr lang="ru-RU" dirty="0"/>
            </a:br>
            <a:r>
              <a:rPr lang="ru-RU" dirty="0"/>
              <a:t>материалы </a:t>
            </a:r>
          </a:p>
        </p:txBody>
      </p:sp>
      <p:sp>
        <p:nvSpPr>
          <p:cNvPr id="3" name="Текст 2">
            <a:extLst>
              <a:ext uri="{FF2B5EF4-FFF2-40B4-BE49-F238E27FC236}">
                <a16:creationId xmlns:a16="http://schemas.microsoft.com/office/drawing/2014/main" id="{51EA8D34-BBBA-48A9-9B83-130C3E8DC9D2}"/>
              </a:ext>
            </a:extLst>
          </p:cNvPr>
          <p:cNvSpPr>
            <a:spLocks noGrp="1"/>
          </p:cNvSpPr>
          <p:nvPr>
            <p:ph type="body" sz="quarter" idx="10"/>
          </p:nvPr>
        </p:nvSpPr>
        <p:spPr/>
        <p:txBody>
          <a:bodyPr>
            <a:normAutofit/>
          </a:bodyPr>
          <a:lstStyle/>
          <a:p>
            <a:br>
              <a:rPr lang="ru-RU" dirty="0"/>
            </a:br>
            <a:endParaRPr lang="ru-RU" dirty="0"/>
          </a:p>
        </p:txBody>
      </p:sp>
    </p:spTree>
    <p:extLst>
      <p:ext uri="{BB962C8B-B14F-4D97-AF65-F5344CB8AC3E}">
        <p14:creationId xmlns:p14="http://schemas.microsoft.com/office/powerpoint/2010/main" val="70734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8F5DBD-2C36-4C1C-8D7E-D225D7320AE5}"/>
              </a:ext>
            </a:extLst>
          </p:cNvPr>
          <p:cNvSpPr>
            <a:spLocks noGrp="1"/>
          </p:cNvSpPr>
          <p:nvPr>
            <p:ph type="title"/>
          </p:nvPr>
        </p:nvSpPr>
        <p:spPr/>
        <p:txBody>
          <a:bodyPr/>
          <a:lstStyle/>
          <a:p>
            <a:r>
              <a:rPr lang="ru-RU" dirty="0"/>
              <a:t>Иконки подразделений. Фирменный цвет подразделений</a:t>
            </a:r>
          </a:p>
        </p:txBody>
      </p:sp>
      <p:pic>
        <p:nvPicPr>
          <p:cNvPr id="5" name="Рисунок 4">
            <a:extLst>
              <a:ext uri="{FF2B5EF4-FFF2-40B4-BE49-F238E27FC236}">
                <a16:creationId xmlns:a16="http://schemas.microsoft.com/office/drawing/2014/main" id="{02E6FD61-773B-4F8F-B195-819E4061AF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9826" y="2544269"/>
            <a:ext cx="2075894" cy="572489"/>
          </a:xfrm>
          <a:prstGeom prst="rect">
            <a:avLst/>
          </a:prstGeom>
        </p:spPr>
      </p:pic>
      <p:pic>
        <p:nvPicPr>
          <p:cNvPr id="6" name="Рисунок 5">
            <a:extLst>
              <a:ext uri="{FF2B5EF4-FFF2-40B4-BE49-F238E27FC236}">
                <a16:creationId xmlns:a16="http://schemas.microsoft.com/office/drawing/2014/main" id="{A52C6D35-2573-4718-8B2D-60A474851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742" y="2544269"/>
            <a:ext cx="1682619" cy="572489"/>
          </a:xfrm>
          <a:prstGeom prst="rect">
            <a:avLst/>
          </a:prstGeom>
        </p:spPr>
      </p:pic>
      <p:pic>
        <p:nvPicPr>
          <p:cNvPr id="7" name="Рисунок 6">
            <a:extLst>
              <a:ext uri="{FF2B5EF4-FFF2-40B4-BE49-F238E27FC236}">
                <a16:creationId xmlns:a16="http://schemas.microsoft.com/office/drawing/2014/main" id="{60BD9149-DBF1-4724-9E78-4796BF8755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9742" y="5231939"/>
            <a:ext cx="1588033" cy="572489"/>
          </a:xfrm>
          <a:prstGeom prst="rect">
            <a:avLst/>
          </a:prstGeom>
        </p:spPr>
      </p:pic>
      <p:pic>
        <p:nvPicPr>
          <p:cNvPr id="8" name="Рисунок 7">
            <a:extLst>
              <a:ext uri="{FF2B5EF4-FFF2-40B4-BE49-F238E27FC236}">
                <a16:creationId xmlns:a16="http://schemas.microsoft.com/office/drawing/2014/main" id="{73918100-00F2-46F2-9672-D1D1C1B14D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9742" y="3919997"/>
            <a:ext cx="1697553" cy="572489"/>
          </a:xfrm>
          <a:prstGeom prst="rect">
            <a:avLst/>
          </a:prstGeom>
        </p:spPr>
      </p:pic>
      <p:pic>
        <p:nvPicPr>
          <p:cNvPr id="9" name="Рисунок 8">
            <a:extLst>
              <a:ext uri="{FF2B5EF4-FFF2-40B4-BE49-F238E27FC236}">
                <a16:creationId xmlns:a16="http://schemas.microsoft.com/office/drawing/2014/main" id="{614FE9D2-624D-4E3D-9597-734D35800E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19826" y="1295506"/>
            <a:ext cx="1458602" cy="572489"/>
          </a:xfrm>
          <a:prstGeom prst="rect">
            <a:avLst/>
          </a:prstGeom>
        </p:spPr>
      </p:pic>
      <p:pic>
        <p:nvPicPr>
          <p:cNvPr id="10" name="Рисунок 9">
            <a:extLst>
              <a:ext uri="{FF2B5EF4-FFF2-40B4-BE49-F238E27FC236}">
                <a16:creationId xmlns:a16="http://schemas.microsoft.com/office/drawing/2014/main" id="{6DD59B74-F320-47D8-BAED-E8248C8B75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04325" y="3919997"/>
            <a:ext cx="2026112" cy="572489"/>
          </a:xfrm>
          <a:prstGeom prst="rect">
            <a:avLst/>
          </a:prstGeom>
        </p:spPr>
      </p:pic>
      <p:pic>
        <p:nvPicPr>
          <p:cNvPr id="11" name="Рисунок 10">
            <a:extLst>
              <a:ext uri="{FF2B5EF4-FFF2-40B4-BE49-F238E27FC236}">
                <a16:creationId xmlns:a16="http://schemas.microsoft.com/office/drawing/2014/main" id="{5805959A-AED9-435F-88AB-C0A4DCAA02D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04325" y="5255967"/>
            <a:ext cx="1578077" cy="572489"/>
          </a:xfrm>
          <a:prstGeom prst="rect">
            <a:avLst/>
          </a:prstGeom>
        </p:spPr>
      </p:pic>
      <p:pic>
        <p:nvPicPr>
          <p:cNvPr id="12" name="Рисунок 11">
            <a:extLst>
              <a:ext uri="{FF2B5EF4-FFF2-40B4-BE49-F238E27FC236}">
                <a16:creationId xmlns:a16="http://schemas.microsoft.com/office/drawing/2014/main" id="{3D933651-780C-4314-9FBB-CCD3A23EBD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04325" y="2544269"/>
            <a:ext cx="1593012" cy="572489"/>
          </a:xfrm>
          <a:prstGeom prst="rect">
            <a:avLst/>
          </a:prstGeom>
        </p:spPr>
      </p:pic>
      <p:pic>
        <p:nvPicPr>
          <p:cNvPr id="13" name="Рисунок 12">
            <a:extLst>
              <a:ext uri="{FF2B5EF4-FFF2-40B4-BE49-F238E27FC236}">
                <a16:creationId xmlns:a16="http://schemas.microsoft.com/office/drawing/2014/main" id="{8D285D54-18C6-460C-A606-0D720014092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19826" y="3919997"/>
            <a:ext cx="1742356" cy="572489"/>
          </a:xfrm>
          <a:prstGeom prst="rect">
            <a:avLst/>
          </a:prstGeom>
        </p:spPr>
      </p:pic>
      <p:pic>
        <p:nvPicPr>
          <p:cNvPr id="14" name="Рисунок 13">
            <a:extLst>
              <a:ext uri="{FF2B5EF4-FFF2-40B4-BE49-F238E27FC236}">
                <a16:creationId xmlns:a16="http://schemas.microsoft.com/office/drawing/2014/main" id="{491BA0C3-1A16-4A6D-8849-7E257272FDF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104325" y="1295506"/>
            <a:ext cx="1413798" cy="572488"/>
          </a:xfrm>
          <a:prstGeom prst="rect">
            <a:avLst/>
          </a:prstGeom>
        </p:spPr>
      </p:pic>
      <p:pic>
        <p:nvPicPr>
          <p:cNvPr id="15" name="Рисунок 14">
            <a:extLst>
              <a:ext uri="{FF2B5EF4-FFF2-40B4-BE49-F238E27FC236}">
                <a16:creationId xmlns:a16="http://schemas.microsoft.com/office/drawing/2014/main" id="{E0D6C905-9D52-4EFF-879F-AF75F124997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819826" y="5309428"/>
            <a:ext cx="1573099" cy="542620"/>
          </a:xfrm>
          <a:prstGeom prst="rect">
            <a:avLst/>
          </a:prstGeom>
        </p:spPr>
      </p:pic>
      <p:pic>
        <p:nvPicPr>
          <p:cNvPr id="16" name="Рисунок 15">
            <a:extLst>
              <a:ext uri="{FF2B5EF4-FFF2-40B4-BE49-F238E27FC236}">
                <a16:creationId xmlns:a16="http://schemas.microsoft.com/office/drawing/2014/main" id="{3061C9CC-FCC9-4DBD-9779-91717499D4A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9742" y="1295506"/>
            <a:ext cx="1826986" cy="572489"/>
          </a:xfrm>
          <a:prstGeom prst="rect">
            <a:avLst/>
          </a:prstGeom>
        </p:spPr>
      </p:pic>
      <p:pic>
        <p:nvPicPr>
          <p:cNvPr id="17" name="Рисунок 16">
            <a:extLst>
              <a:ext uri="{FF2B5EF4-FFF2-40B4-BE49-F238E27FC236}">
                <a16:creationId xmlns:a16="http://schemas.microsoft.com/office/drawing/2014/main" id="{118DE629-5DAB-4483-9B80-46A7C821CA4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549221" y="2625840"/>
            <a:ext cx="519028" cy="519028"/>
          </a:xfrm>
          <a:prstGeom prst="rect">
            <a:avLst/>
          </a:prstGeom>
        </p:spPr>
      </p:pic>
      <p:pic>
        <p:nvPicPr>
          <p:cNvPr id="18" name="Рисунок 17">
            <a:extLst>
              <a:ext uri="{FF2B5EF4-FFF2-40B4-BE49-F238E27FC236}">
                <a16:creationId xmlns:a16="http://schemas.microsoft.com/office/drawing/2014/main" id="{5C588A11-E40E-42D8-98D9-F607DB4284F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972752" y="3969660"/>
            <a:ext cx="519028" cy="519028"/>
          </a:xfrm>
          <a:prstGeom prst="rect">
            <a:avLst/>
          </a:prstGeom>
        </p:spPr>
      </p:pic>
      <p:pic>
        <p:nvPicPr>
          <p:cNvPr id="19" name="Рисунок 18">
            <a:extLst>
              <a:ext uri="{FF2B5EF4-FFF2-40B4-BE49-F238E27FC236}">
                <a16:creationId xmlns:a16="http://schemas.microsoft.com/office/drawing/2014/main" id="{0F32ED17-1888-4B66-8DE3-91B163D2AA9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552069" y="1348967"/>
            <a:ext cx="519028" cy="519028"/>
          </a:xfrm>
          <a:prstGeom prst="rect">
            <a:avLst/>
          </a:prstGeom>
        </p:spPr>
      </p:pic>
      <p:pic>
        <p:nvPicPr>
          <p:cNvPr id="20" name="Рисунок 19">
            <a:extLst>
              <a:ext uri="{FF2B5EF4-FFF2-40B4-BE49-F238E27FC236}">
                <a16:creationId xmlns:a16="http://schemas.microsoft.com/office/drawing/2014/main" id="{23D998EB-3C21-4E05-9557-DCB832874F3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003560" y="5255967"/>
            <a:ext cx="519028" cy="519028"/>
          </a:xfrm>
          <a:prstGeom prst="rect">
            <a:avLst/>
          </a:prstGeom>
        </p:spPr>
      </p:pic>
      <p:pic>
        <p:nvPicPr>
          <p:cNvPr id="21" name="Рисунок 20">
            <a:extLst>
              <a:ext uri="{FF2B5EF4-FFF2-40B4-BE49-F238E27FC236}">
                <a16:creationId xmlns:a16="http://schemas.microsoft.com/office/drawing/2014/main" id="{4B3A74BD-9DBE-453D-A33F-202E0F3F18D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620306" y="5244700"/>
            <a:ext cx="514514" cy="491948"/>
          </a:xfrm>
          <a:prstGeom prst="rect">
            <a:avLst/>
          </a:prstGeom>
        </p:spPr>
      </p:pic>
      <p:pic>
        <p:nvPicPr>
          <p:cNvPr id="22" name="Рисунок 21">
            <a:extLst>
              <a:ext uri="{FF2B5EF4-FFF2-40B4-BE49-F238E27FC236}">
                <a16:creationId xmlns:a16="http://schemas.microsoft.com/office/drawing/2014/main" id="{4DDEA0A1-1668-41EA-8AD4-60E7A349A13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122110" y="5309428"/>
            <a:ext cx="519028" cy="519028"/>
          </a:xfrm>
          <a:prstGeom prst="rect">
            <a:avLst/>
          </a:prstGeom>
        </p:spPr>
      </p:pic>
      <p:pic>
        <p:nvPicPr>
          <p:cNvPr id="23" name="Рисунок 22">
            <a:extLst>
              <a:ext uri="{FF2B5EF4-FFF2-40B4-BE49-F238E27FC236}">
                <a16:creationId xmlns:a16="http://schemas.microsoft.com/office/drawing/2014/main" id="{5F79C1CF-5EF7-452F-81C9-8719689CE99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1122110" y="3912921"/>
            <a:ext cx="519028" cy="519028"/>
          </a:xfrm>
          <a:prstGeom prst="rect">
            <a:avLst/>
          </a:prstGeom>
        </p:spPr>
      </p:pic>
      <p:pic>
        <p:nvPicPr>
          <p:cNvPr id="24" name="Рисунок 23">
            <a:extLst>
              <a:ext uri="{FF2B5EF4-FFF2-40B4-BE49-F238E27FC236}">
                <a16:creationId xmlns:a16="http://schemas.microsoft.com/office/drawing/2014/main" id="{9347AC24-7332-465E-80B1-0137BE31291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13230" y="2609170"/>
            <a:ext cx="519028" cy="519028"/>
          </a:xfrm>
          <a:prstGeom prst="rect">
            <a:avLst/>
          </a:prstGeom>
        </p:spPr>
      </p:pic>
      <p:pic>
        <p:nvPicPr>
          <p:cNvPr id="25" name="Рисунок 24">
            <a:extLst>
              <a:ext uri="{FF2B5EF4-FFF2-40B4-BE49-F238E27FC236}">
                <a16:creationId xmlns:a16="http://schemas.microsoft.com/office/drawing/2014/main" id="{8510947D-6E62-404B-86F3-B5A9C212A78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9615792" y="4013467"/>
            <a:ext cx="519028" cy="519028"/>
          </a:xfrm>
          <a:prstGeom prst="rect">
            <a:avLst/>
          </a:prstGeom>
        </p:spPr>
      </p:pic>
      <p:pic>
        <p:nvPicPr>
          <p:cNvPr id="26" name="Рисунок 25">
            <a:extLst>
              <a:ext uri="{FF2B5EF4-FFF2-40B4-BE49-F238E27FC236}">
                <a16:creationId xmlns:a16="http://schemas.microsoft.com/office/drawing/2014/main" id="{A4133B32-631A-4FEC-A14A-AEF652D7510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1122110" y="1322236"/>
            <a:ext cx="519028" cy="519028"/>
          </a:xfrm>
          <a:prstGeom prst="rect">
            <a:avLst/>
          </a:prstGeom>
        </p:spPr>
      </p:pic>
      <p:pic>
        <p:nvPicPr>
          <p:cNvPr id="27" name="Рисунок 26">
            <a:extLst>
              <a:ext uri="{FF2B5EF4-FFF2-40B4-BE49-F238E27FC236}">
                <a16:creationId xmlns:a16="http://schemas.microsoft.com/office/drawing/2014/main" id="{52F3AF4D-5BEB-4B9A-AFD4-A30160ED2A7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7964510" y="1367326"/>
            <a:ext cx="519028" cy="519028"/>
          </a:xfrm>
          <a:prstGeom prst="rect">
            <a:avLst/>
          </a:prstGeom>
        </p:spPr>
      </p:pic>
      <p:pic>
        <p:nvPicPr>
          <p:cNvPr id="28" name="Рисунок 27">
            <a:extLst>
              <a:ext uri="{FF2B5EF4-FFF2-40B4-BE49-F238E27FC236}">
                <a16:creationId xmlns:a16="http://schemas.microsoft.com/office/drawing/2014/main" id="{12146B62-9513-479F-9AC7-5589CE9024F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7964510" y="2636653"/>
            <a:ext cx="519028" cy="519028"/>
          </a:xfrm>
          <a:prstGeom prst="rect">
            <a:avLst/>
          </a:prstGeom>
        </p:spPr>
      </p:pic>
    </p:spTree>
    <p:extLst>
      <p:ext uri="{BB962C8B-B14F-4D97-AF65-F5344CB8AC3E}">
        <p14:creationId xmlns:p14="http://schemas.microsoft.com/office/powerpoint/2010/main" val="68299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EF31BD-843C-4C1A-A648-8AC92260A40B}"/>
              </a:ext>
            </a:extLst>
          </p:cNvPr>
          <p:cNvSpPr>
            <a:spLocks noGrp="1"/>
          </p:cNvSpPr>
          <p:nvPr>
            <p:ph type="title"/>
          </p:nvPr>
        </p:nvSpPr>
        <p:spPr/>
        <p:txBody>
          <a:bodyPr/>
          <a:lstStyle/>
          <a:p>
            <a:r>
              <a:rPr lang="ru-RU" dirty="0"/>
              <a:t>Иконки подразделений. Цветовая палитра ГУАП</a:t>
            </a:r>
          </a:p>
        </p:txBody>
      </p:sp>
      <p:pic>
        <p:nvPicPr>
          <p:cNvPr id="5" name="Рисунок 4">
            <a:extLst>
              <a:ext uri="{FF2B5EF4-FFF2-40B4-BE49-F238E27FC236}">
                <a16:creationId xmlns:a16="http://schemas.microsoft.com/office/drawing/2014/main" id="{DEFD8935-FED8-47E8-9B41-72315E01F33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19826" y="2544269"/>
            <a:ext cx="2075894" cy="572488"/>
          </a:xfrm>
          <a:prstGeom prst="rect">
            <a:avLst/>
          </a:prstGeom>
        </p:spPr>
      </p:pic>
      <p:pic>
        <p:nvPicPr>
          <p:cNvPr id="6" name="Рисунок 5">
            <a:extLst>
              <a:ext uri="{FF2B5EF4-FFF2-40B4-BE49-F238E27FC236}">
                <a16:creationId xmlns:a16="http://schemas.microsoft.com/office/drawing/2014/main" id="{68784041-BE8A-4EAF-9300-06406A50DB7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9742" y="2544269"/>
            <a:ext cx="1682619" cy="572488"/>
          </a:xfrm>
          <a:prstGeom prst="rect">
            <a:avLst/>
          </a:prstGeom>
        </p:spPr>
      </p:pic>
      <p:pic>
        <p:nvPicPr>
          <p:cNvPr id="7" name="Рисунок 6">
            <a:extLst>
              <a:ext uri="{FF2B5EF4-FFF2-40B4-BE49-F238E27FC236}">
                <a16:creationId xmlns:a16="http://schemas.microsoft.com/office/drawing/2014/main" id="{0375FDDC-51E3-4CB2-AE39-D9F8BDC2570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59742" y="5231939"/>
            <a:ext cx="1588033" cy="572488"/>
          </a:xfrm>
          <a:prstGeom prst="rect">
            <a:avLst/>
          </a:prstGeom>
        </p:spPr>
      </p:pic>
      <p:pic>
        <p:nvPicPr>
          <p:cNvPr id="8" name="Рисунок 7">
            <a:extLst>
              <a:ext uri="{FF2B5EF4-FFF2-40B4-BE49-F238E27FC236}">
                <a16:creationId xmlns:a16="http://schemas.microsoft.com/office/drawing/2014/main" id="{A51A179C-4F63-41D5-99A0-F645A5C78A2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59742" y="3919997"/>
            <a:ext cx="1697553" cy="572488"/>
          </a:xfrm>
          <a:prstGeom prst="rect">
            <a:avLst/>
          </a:prstGeom>
        </p:spPr>
      </p:pic>
      <p:pic>
        <p:nvPicPr>
          <p:cNvPr id="9" name="Рисунок 8">
            <a:extLst>
              <a:ext uri="{FF2B5EF4-FFF2-40B4-BE49-F238E27FC236}">
                <a16:creationId xmlns:a16="http://schemas.microsoft.com/office/drawing/2014/main" id="{D3D837E6-CD19-45E8-92CA-860F8D3C33D3}"/>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819826" y="1295506"/>
            <a:ext cx="1458602" cy="572488"/>
          </a:xfrm>
          <a:prstGeom prst="rect">
            <a:avLst/>
          </a:prstGeom>
        </p:spPr>
      </p:pic>
      <p:pic>
        <p:nvPicPr>
          <p:cNvPr id="10" name="Рисунок 9">
            <a:extLst>
              <a:ext uri="{FF2B5EF4-FFF2-40B4-BE49-F238E27FC236}">
                <a16:creationId xmlns:a16="http://schemas.microsoft.com/office/drawing/2014/main" id="{9BC85369-0210-46C3-8CED-3854869113B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104325" y="3919997"/>
            <a:ext cx="2026112" cy="572488"/>
          </a:xfrm>
          <a:prstGeom prst="rect">
            <a:avLst/>
          </a:prstGeom>
        </p:spPr>
      </p:pic>
      <p:pic>
        <p:nvPicPr>
          <p:cNvPr id="11" name="Рисунок 10">
            <a:extLst>
              <a:ext uri="{FF2B5EF4-FFF2-40B4-BE49-F238E27FC236}">
                <a16:creationId xmlns:a16="http://schemas.microsoft.com/office/drawing/2014/main" id="{745E95EB-E33C-4682-BE18-293ACE0BE738}"/>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104325" y="5255967"/>
            <a:ext cx="1578077" cy="572488"/>
          </a:xfrm>
          <a:prstGeom prst="rect">
            <a:avLst/>
          </a:prstGeom>
        </p:spPr>
      </p:pic>
      <p:pic>
        <p:nvPicPr>
          <p:cNvPr id="12" name="Рисунок 11">
            <a:extLst>
              <a:ext uri="{FF2B5EF4-FFF2-40B4-BE49-F238E27FC236}">
                <a16:creationId xmlns:a16="http://schemas.microsoft.com/office/drawing/2014/main" id="{40959364-FBB0-43F1-A65F-B764A19F209E}"/>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5104325" y="2544269"/>
            <a:ext cx="1593012" cy="572488"/>
          </a:xfrm>
          <a:prstGeom prst="rect">
            <a:avLst/>
          </a:prstGeom>
        </p:spPr>
      </p:pic>
      <p:pic>
        <p:nvPicPr>
          <p:cNvPr id="13" name="Рисунок 12">
            <a:extLst>
              <a:ext uri="{FF2B5EF4-FFF2-40B4-BE49-F238E27FC236}">
                <a16:creationId xmlns:a16="http://schemas.microsoft.com/office/drawing/2014/main" id="{DA043FCB-8C28-4BB2-B04D-09D9C9C92FD4}"/>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2819826" y="3919997"/>
            <a:ext cx="1742356" cy="572488"/>
          </a:xfrm>
          <a:prstGeom prst="rect">
            <a:avLst/>
          </a:prstGeom>
        </p:spPr>
      </p:pic>
      <p:pic>
        <p:nvPicPr>
          <p:cNvPr id="14" name="Рисунок 13">
            <a:extLst>
              <a:ext uri="{FF2B5EF4-FFF2-40B4-BE49-F238E27FC236}">
                <a16:creationId xmlns:a16="http://schemas.microsoft.com/office/drawing/2014/main" id="{E8F2DE51-6BCE-4881-A46B-BC97E1711A2B}"/>
              </a:ext>
            </a:extLst>
          </p:cNvPr>
          <p:cNvPicPr>
            <a:picLocks noChangeAspect="1"/>
          </p:cNvPicPr>
          <p:nvPr/>
        </p:nvPicPr>
        <p:blipFill>
          <a:blip r:embed="rId20">
            <a:extLst>
              <a:ext uri="{96DAC541-7B7A-43D3-8B79-37D633B846F1}">
                <asvg:svgBlip xmlns:asvg="http://schemas.microsoft.com/office/drawing/2016/SVG/main" r:embed="rId21"/>
              </a:ext>
            </a:extLst>
          </a:blip>
          <a:srcRect/>
          <a:stretch/>
        </p:blipFill>
        <p:spPr>
          <a:xfrm>
            <a:off x="5104326" y="1295506"/>
            <a:ext cx="1413796" cy="572488"/>
          </a:xfrm>
          <a:prstGeom prst="rect">
            <a:avLst/>
          </a:prstGeom>
        </p:spPr>
      </p:pic>
      <p:pic>
        <p:nvPicPr>
          <p:cNvPr id="15" name="Рисунок 14">
            <a:extLst>
              <a:ext uri="{FF2B5EF4-FFF2-40B4-BE49-F238E27FC236}">
                <a16:creationId xmlns:a16="http://schemas.microsoft.com/office/drawing/2014/main" id="{F1B99001-7649-4F62-AECD-4650517DAD7A}"/>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2819826" y="5309428"/>
            <a:ext cx="1573099" cy="542619"/>
          </a:xfrm>
          <a:prstGeom prst="rect">
            <a:avLst/>
          </a:prstGeom>
        </p:spPr>
      </p:pic>
      <p:pic>
        <p:nvPicPr>
          <p:cNvPr id="16" name="Рисунок 15">
            <a:extLst>
              <a:ext uri="{FF2B5EF4-FFF2-40B4-BE49-F238E27FC236}">
                <a16:creationId xmlns:a16="http://schemas.microsoft.com/office/drawing/2014/main" id="{C66991D2-362D-4ADC-9912-052D12712A07}"/>
              </a:ext>
            </a:extLst>
          </p:cNvPr>
          <p:cNvPicPr>
            <a:picLocks noChangeAspect="1"/>
          </p:cNvPicPr>
          <p:nvPr/>
        </p:nvPicPr>
        <p:blipFill>
          <a:blip r:embed="rId24">
            <a:extLst>
              <a:ext uri="{96DAC541-7B7A-43D3-8B79-37D633B846F1}">
                <asvg:svgBlip xmlns:asvg="http://schemas.microsoft.com/office/drawing/2016/SVG/main" r:embed="rId25"/>
              </a:ext>
            </a:extLst>
          </a:blip>
          <a:srcRect/>
          <a:stretch/>
        </p:blipFill>
        <p:spPr>
          <a:xfrm>
            <a:off x="559742" y="1295506"/>
            <a:ext cx="1826986" cy="572488"/>
          </a:xfrm>
          <a:prstGeom prst="rect">
            <a:avLst/>
          </a:prstGeom>
        </p:spPr>
      </p:pic>
      <p:pic>
        <p:nvPicPr>
          <p:cNvPr id="17" name="Рисунок 16">
            <a:extLst>
              <a:ext uri="{FF2B5EF4-FFF2-40B4-BE49-F238E27FC236}">
                <a16:creationId xmlns:a16="http://schemas.microsoft.com/office/drawing/2014/main" id="{89BE070E-2E88-4B83-919B-D7CF525D68FF}"/>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9549221" y="2625840"/>
            <a:ext cx="519028" cy="519028"/>
          </a:xfrm>
          <a:prstGeom prst="rect">
            <a:avLst/>
          </a:prstGeom>
        </p:spPr>
      </p:pic>
      <p:pic>
        <p:nvPicPr>
          <p:cNvPr id="18" name="Рисунок 17">
            <a:extLst>
              <a:ext uri="{FF2B5EF4-FFF2-40B4-BE49-F238E27FC236}">
                <a16:creationId xmlns:a16="http://schemas.microsoft.com/office/drawing/2014/main" id="{4F85BF7F-AD2F-44EC-9016-AE015D5ECB75}"/>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7972752" y="3969660"/>
            <a:ext cx="519028" cy="519028"/>
          </a:xfrm>
          <a:prstGeom prst="rect">
            <a:avLst/>
          </a:prstGeom>
        </p:spPr>
      </p:pic>
      <p:pic>
        <p:nvPicPr>
          <p:cNvPr id="19" name="Рисунок 18">
            <a:extLst>
              <a:ext uri="{FF2B5EF4-FFF2-40B4-BE49-F238E27FC236}">
                <a16:creationId xmlns:a16="http://schemas.microsoft.com/office/drawing/2014/main" id="{AF5F9B5C-12F6-4544-801B-C2D3AE4A99C2}"/>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9552069" y="1348967"/>
            <a:ext cx="519028" cy="519028"/>
          </a:xfrm>
          <a:prstGeom prst="rect">
            <a:avLst/>
          </a:prstGeom>
        </p:spPr>
      </p:pic>
      <p:pic>
        <p:nvPicPr>
          <p:cNvPr id="20" name="Рисунок 19">
            <a:extLst>
              <a:ext uri="{FF2B5EF4-FFF2-40B4-BE49-F238E27FC236}">
                <a16:creationId xmlns:a16="http://schemas.microsoft.com/office/drawing/2014/main" id="{043AED66-A308-446B-BB89-74995147F9CF}"/>
              </a:ext>
            </a:extLst>
          </p:cNvPr>
          <p:cNvPicPr>
            <a:picLocks noChangeAspect="1"/>
          </p:cNvPicPr>
          <p:nvPr/>
        </p:nvPicPr>
        <p:blipFill>
          <a:blip r:embed="rId32">
            <a:extLst>
              <a:ext uri="{96DAC541-7B7A-43D3-8B79-37D633B846F1}">
                <asvg:svgBlip xmlns:asvg="http://schemas.microsoft.com/office/drawing/2016/SVG/main" r:embed="rId33"/>
              </a:ext>
            </a:extLst>
          </a:blip>
          <a:srcRect/>
          <a:stretch/>
        </p:blipFill>
        <p:spPr>
          <a:xfrm>
            <a:off x="8003560" y="5255967"/>
            <a:ext cx="519028" cy="519028"/>
          </a:xfrm>
          <a:prstGeom prst="rect">
            <a:avLst/>
          </a:prstGeom>
        </p:spPr>
      </p:pic>
      <p:pic>
        <p:nvPicPr>
          <p:cNvPr id="21" name="Рисунок 20">
            <a:extLst>
              <a:ext uri="{FF2B5EF4-FFF2-40B4-BE49-F238E27FC236}">
                <a16:creationId xmlns:a16="http://schemas.microsoft.com/office/drawing/2014/main" id="{5104DE08-6E06-4D74-B8E3-6E4BA370A063}"/>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9620306" y="5244700"/>
            <a:ext cx="514514" cy="491947"/>
          </a:xfrm>
          <a:prstGeom prst="rect">
            <a:avLst/>
          </a:prstGeom>
        </p:spPr>
      </p:pic>
      <p:pic>
        <p:nvPicPr>
          <p:cNvPr id="22" name="Рисунок 21">
            <a:extLst>
              <a:ext uri="{FF2B5EF4-FFF2-40B4-BE49-F238E27FC236}">
                <a16:creationId xmlns:a16="http://schemas.microsoft.com/office/drawing/2014/main" id="{5BD54DA6-3B70-4A2B-AB59-F837E2E4C7D2}"/>
              </a:ext>
            </a:extLst>
          </p:cNvPr>
          <p:cNvPicPr>
            <a:picLocks noChangeAspect="1"/>
          </p:cNvPicPr>
          <p:nvPr/>
        </p:nvPicPr>
        <p:blipFill>
          <a:blip r:embed="rId36">
            <a:extLst>
              <a:ext uri="{96DAC541-7B7A-43D3-8B79-37D633B846F1}">
                <asvg:svgBlip xmlns:asvg="http://schemas.microsoft.com/office/drawing/2016/SVG/main" r:embed="rId37"/>
              </a:ext>
            </a:extLst>
          </a:blip>
          <a:srcRect/>
          <a:stretch/>
        </p:blipFill>
        <p:spPr>
          <a:xfrm>
            <a:off x="11122110" y="5309428"/>
            <a:ext cx="519028" cy="519028"/>
          </a:xfrm>
          <a:prstGeom prst="rect">
            <a:avLst/>
          </a:prstGeom>
        </p:spPr>
      </p:pic>
      <p:pic>
        <p:nvPicPr>
          <p:cNvPr id="23" name="Рисунок 22">
            <a:extLst>
              <a:ext uri="{FF2B5EF4-FFF2-40B4-BE49-F238E27FC236}">
                <a16:creationId xmlns:a16="http://schemas.microsoft.com/office/drawing/2014/main" id="{BC61779C-39CA-4BDB-BDBD-92FCD6C555A9}"/>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11122110" y="3912921"/>
            <a:ext cx="519028" cy="519028"/>
          </a:xfrm>
          <a:prstGeom prst="rect">
            <a:avLst/>
          </a:prstGeom>
        </p:spPr>
      </p:pic>
      <p:pic>
        <p:nvPicPr>
          <p:cNvPr id="24" name="Рисунок 23">
            <a:extLst>
              <a:ext uri="{FF2B5EF4-FFF2-40B4-BE49-F238E27FC236}">
                <a16:creationId xmlns:a16="http://schemas.microsoft.com/office/drawing/2014/main" id="{F1E13F08-6E6B-4B92-9154-A1AC1D3D84CD}"/>
              </a:ext>
            </a:extLst>
          </p:cNvPr>
          <p:cNvPicPr>
            <a:picLocks noChangeAspect="1"/>
          </p:cNvPicPr>
          <p:nvPr/>
        </p:nvPicPr>
        <p:blipFill>
          <a:blip r:embed="rId40">
            <a:extLst>
              <a:ext uri="{96DAC541-7B7A-43D3-8B79-37D633B846F1}">
                <asvg:svgBlip xmlns:asvg="http://schemas.microsoft.com/office/drawing/2016/SVG/main" r:embed="rId41"/>
              </a:ext>
            </a:extLst>
          </a:blip>
          <a:srcRect/>
          <a:stretch/>
        </p:blipFill>
        <p:spPr>
          <a:xfrm>
            <a:off x="11113230" y="2609170"/>
            <a:ext cx="519028" cy="519028"/>
          </a:xfrm>
          <a:prstGeom prst="rect">
            <a:avLst/>
          </a:prstGeom>
        </p:spPr>
      </p:pic>
      <p:pic>
        <p:nvPicPr>
          <p:cNvPr id="25" name="Рисунок 24">
            <a:extLst>
              <a:ext uri="{FF2B5EF4-FFF2-40B4-BE49-F238E27FC236}">
                <a16:creationId xmlns:a16="http://schemas.microsoft.com/office/drawing/2014/main" id="{2476620A-7CB7-4B83-9A3D-53ED0BB8969F}"/>
              </a:ext>
            </a:extLst>
          </p:cNvPr>
          <p:cNvPicPr>
            <a:picLocks noChangeAspect="1"/>
          </p:cNvPicPr>
          <p:nvPr/>
        </p:nvPicPr>
        <p:blipFill>
          <a:blip r:embed="rId42">
            <a:extLst>
              <a:ext uri="{96DAC541-7B7A-43D3-8B79-37D633B846F1}">
                <asvg:svgBlip xmlns:asvg="http://schemas.microsoft.com/office/drawing/2016/SVG/main" r:embed="rId43"/>
              </a:ext>
            </a:extLst>
          </a:blip>
          <a:srcRect/>
          <a:stretch/>
        </p:blipFill>
        <p:spPr>
          <a:xfrm>
            <a:off x="9615792" y="4013467"/>
            <a:ext cx="519028" cy="519028"/>
          </a:xfrm>
          <a:prstGeom prst="rect">
            <a:avLst/>
          </a:prstGeom>
        </p:spPr>
      </p:pic>
      <p:pic>
        <p:nvPicPr>
          <p:cNvPr id="26" name="Рисунок 25">
            <a:extLst>
              <a:ext uri="{FF2B5EF4-FFF2-40B4-BE49-F238E27FC236}">
                <a16:creationId xmlns:a16="http://schemas.microsoft.com/office/drawing/2014/main" id="{A14E3F78-6F40-44DB-9AE6-67B699A12C5F}"/>
              </a:ext>
            </a:extLst>
          </p:cNvPr>
          <p:cNvPicPr>
            <a:picLocks noChangeAspect="1"/>
          </p:cNvPicPr>
          <p:nvPr/>
        </p:nvPicPr>
        <p:blipFill>
          <a:blip r:embed="rId44">
            <a:extLst>
              <a:ext uri="{96DAC541-7B7A-43D3-8B79-37D633B846F1}">
                <asvg:svgBlip xmlns:asvg="http://schemas.microsoft.com/office/drawing/2016/SVG/main" r:embed="rId45"/>
              </a:ext>
            </a:extLst>
          </a:blip>
          <a:srcRect/>
          <a:stretch/>
        </p:blipFill>
        <p:spPr>
          <a:xfrm>
            <a:off x="11122110" y="1322236"/>
            <a:ext cx="519028" cy="519028"/>
          </a:xfrm>
          <a:prstGeom prst="rect">
            <a:avLst/>
          </a:prstGeom>
        </p:spPr>
      </p:pic>
      <p:pic>
        <p:nvPicPr>
          <p:cNvPr id="27" name="Рисунок 26">
            <a:extLst>
              <a:ext uri="{FF2B5EF4-FFF2-40B4-BE49-F238E27FC236}">
                <a16:creationId xmlns:a16="http://schemas.microsoft.com/office/drawing/2014/main" id="{550179F2-15BF-4BE7-BD71-25D27E2EC775}"/>
              </a:ext>
            </a:extLst>
          </p:cNvPr>
          <p:cNvPicPr>
            <a:picLocks noChangeAspect="1"/>
          </p:cNvPicPr>
          <p:nvPr/>
        </p:nvPicPr>
        <p:blipFill>
          <a:blip r:embed="rId46">
            <a:extLst>
              <a:ext uri="{96DAC541-7B7A-43D3-8B79-37D633B846F1}">
                <asvg:svgBlip xmlns:asvg="http://schemas.microsoft.com/office/drawing/2016/SVG/main" r:embed="rId47"/>
              </a:ext>
            </a:extLst>
          </a:blip>
          <a:srcRect/>
          <a:stretch/>
        </p:blipFill>
        <p:spPr>
          <a:xfrm>
            <a:off x="7964510" y="1367326"/>
            <a:ext cx="519028" cy="519028"/>
          </a:xfrm>
          <a:prstGeom prst="rect">
            <a:avLst/>
          </a:prstGeom>
        </p:spPr>
      </p:pic>
      <p:pic>
        <p:nvPicPr>
          <p:cNvPr id="28" name="Рисунок 27">
            <a:extLst>
              <a:ext uri="{FF2B5EF4-FFF2-40B4-BE49-F238E27FC236}">
                <a16:creationId xmlns:a16="http://schemas.microsoft.com/office/drawing/2014/main" id="{70869772-76AA-4E5C-B4C3-93748D49154E}"/>
              </a:ext>
            </a:extLst>
          </p:cNvPr>
          <p:cNvPicPr>
            <a:picLocks noChangeAspect="1"/>
          </p:cNvPicPr>
          <p:nvPr/>
        </p:nvPicPr>
        <p:blipFill>
          <a:blip r:embed="rId48">
            <a:extLst>
              <a:ext uri="{96DAC541-7B7A-43D3-8B79-37D633B846F1}">
                <asvg:svgBlip xmlns:asvg="http://schemas.microsoft.com/office/drawing/2016/SVG/main" r:embed="rId49"/>
              </a:ext>
            </a:extLst>
          </a:blip>
          <a:srcRect/>
          <a:stretch/>
        </p:blipFill>
        <p:spPr>
          <a:xfrm>
            <a:off x="7964510" y="2636653"/>
            <a:ext cx="519028" cy="519028"/>
          </a:xfrm>
          <a:prstGeom prst="rect">
            <a:avLst/>
          </a:prstGeom>
        </p:spPr>
      </p:pic>
    </p:spTree>
    <p:extLst>
      <p:ext uri="{BB962C8B-B14F-4D97-AF65-F5344CB8AC3E}">
        <p14:creationId xmlns:p14="http://schemas.microsoft.com/office/powerpoint/2010/main" val="257050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C08D2B-50D9-4F35-85A7-499AC60D3795}"/>
              </a:ext>
            </a:extLst>
          </p:cNvPr>
          <p:cNvSpPr>
            <a:spLocks noGrp="1"/>
          </p:cNvSpPr>
          <p:nvPr>
            <p:ph type="title"/>
          </p:nvPr>
        </p:nvSpPr>
        <p:spPr/>
        <p:txBody>
          <a:bodyPr/>
          <a:lstStyle/>
          <a:p>
            <a:r>
              <a:rPr lang="ru-RU" dirty="0"/>
              <a:t>Базовый набор фигур *</a:t>
            </a:r>
          </a:p>
        </p:txBody>
      </p:sp>
      <p:sp>
        <p:nvSpPr>
          <p:cNvPr id="5" name="Прямоугольник 4">
            <a:extLst>
              <a:ext uri="{FF2B5EF4-FFF2-40B4-BE49-F238E27FC236}">
                <a16:creationId xmlns:a16="http://schemas.microsoft.com/office/drawing/2014/main" id="{6F9BAD17-BA60-4353-A6A4-3763192B4E4D}"/>
              </a:ext>
            </a:extLst>
          </p:cNvPr>
          <p:cNvSpPr/>
          <p:nvPr/>
        </p:nvSpPr>
        <p:spPr>
          <a:xfrm>
            <a:off x="737294" y="1553687"/>
            <a:ext cx="1486562" cy="112122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FFFFF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8" name="Прямоугольник 7">
            <a:extLst>
              <a:ext uri="{FF2B5EF4-FFF2-40B4-BE49-F238E27FC236}">
                <a16:creationId xmlns:a16="http://schemas.microsoft.com/office/drawing/2014/main" id="{24117895-0731-41AF-BD9C-F841728C4B87}"/>
              </a:ext>
            </a:extLst>
          </p:cNvPr>
          <p:cNvSpPr/>
          <p:nvPr/>
        </p:nvSpPr>
        <p:spPr>
          <a:xfrm>
            <a:off x="2587625" y="1553686"/>
            <a:ext cx="1486562" cy="1121225"/>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9" name="Прямоугольник 8">
            <a:extLst>
              <a:ext uri="{FF2B5EF4-FFF2-40B4-BE49-F238E27FC236}">
                <a16:creationId xmlns:a16="http://schemas.microsoft.com/office/drawing/2014/main" id="{5E783C1E-C34B-4E08-B50B-B7D00CDD374D}"/>
              </a:ext>
            </a:extLst>
          </p:cNvPr>
          <p:cNvSpPr/>
          <p:nvPr/>
        </p:nvSpPr>
        <p:spPr>
          <a:xfrm>
            <a:off x="4418726" y="1553687"/>
            <a:ext cx="1486562" cy="112122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0" name="Прямоугольник 9">
            <a:extLst>
              <a:ext uri="{FF2B5EF4-FFF2-40B4-BE49-F238E27FC236}">
                <a16:creationId xmlns:a16="http://schemas.microsoft.com/office/drawing/2014/main" id="{5F770163-7F5A-409C-B3AB-0806788A6690}"/>
              </a:ext>
            </a:extLst>
          </p:cNvPr>
          <p:cNvSpPr/>
          <p:nvPr/>
        </p:nvSpPr>
        <p:spPr>
          <a:xfrm>
            <a:off x="737294" y="3231259"/>
            <a:ext cx="1486562" cy="1121225"/>
          </a:xfrm>
          <a:prstGeom prst="rect">
            <a:avLst/>
          </a:prstGeom>
          <a:solidFill>
            <a:schemeClr val="accent1">
              <a:lumMod val="50000"/>
            </a:schemeClr>
          </a:solidFill>
          <a:ln>
            <a:solidFill>
              <a:schemeClr val="accent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FFFFF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1" name="Прямоугольник 10">
            <a:extLst>
              <a:ext uri="{FF2B5EF4-FFF2-40B4-BE49-F238E27FC236}">
                <a16:creationId xmlns:a16="http://schemas.microsoft.com/office/drawing/2014/main" id="{0BCB2B9D-7677-4242-9455-11F6A7B64973}"/>
              </a:ext>
            </a:extLst>
          </p:cNvPr>
          <p:cNvSpPr/>
          <p:nvPr/>
        </p:nvSpPr>
        <p:spPr>
          <a:xfrm>
            <a:off x="2587625" y="3231258"/>
            <a:ext cx="1486562" cy="1121225"/>
          </a:xfrm>
          <a:prstGeom prst="rect">
            <a:avLst/>
          </a:prstGeom>
          <a:solidFill>
            <a:schemeClr val="tx2">
              <a:lumMod val="10000"/>
              <a:lumOff val="90000"/>
            </a:schemeClr>
          </a:solidFill>
          <a:ln>
            <a:solidFill>
              <a:schemeClr val="tx2"/>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2" name="Прямоугольник 11">
            <a:extLst>
              <a:ext uri="{FF2B5EF4-FFF2-40B4-BE49-F238E27FC236}">
                <a16:creationId xmlns:a16="http://schemas.microsoft.com/office/drawing/2014/main" id="{8A3ED51F-0572-4CD0-9D07-ECC78D5DF193}"/>
              </a:ext>
            </a:extLst>
          </p:cNvPr>
          <p:cNvSpPr/>
          <p:nvPr/>
        </p:nvSpPr>
        <p:spPr>
          <a:xfrm>
            <a:off x="4418726" y="3231259"/>
            <a:ext cx="1486562" cy="1121225"/>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3" name="Текст 5">
            <a:extLst>
              <a:ext uri="{FF2B5EF4-FFF2-40B4-BE49-F238E27FC236}">
                <a16:creationId xmlns:a16="http://schemas.microsoft.com/office/drawing/2014/main" id="{98349A26-E60E-4C6A-9928-A6FB0EE26205}"/>
              </a:ext>
            </a:extLst>
          </p:cNvPr>
          <p:cNvSpPr txBox="1">
            <a:spLocks/>
          </p:cNvSpPr>
          <p:nvPr/>
        </p:nvSpPr>
        <p:spPr>
          <a:xfrm>
            <a:off x="6800295" y="4593775"/>
            <a:ext cx="4840843" cy="1787971"/>
          </a:xfrm>
          <a:prstGeom prst="rect">
            <a:avLst/>
          </a:prstGeom>
          <a:noFill/>
        </p:spPr>
        <p:txBody>
          <a:bodyPr vert="horz" lIns="0" tIns="0" rIns="0" bIns="0" rtlCol="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Roboto Light" panose="02000000000000000000" pitchFamily="2" charset="0"/>
              </a:rPr>
              <a:t>* Для копирования свойств стиля в</a:t>
            </a:r>
            <a:r>
              <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rPr>
              <a:t>ыберите фигуру, форматирование которой нужно скопировать, а затем нажмите CTRL+SHIFT+C. После этого выберите фигуру, в которую вы хотите скопировать форматирование и нажмите CTRL+SHIFT+V.</a:t>
            </a:r>
            <a:r>
              <a:rPr kumimoji="0" lang="en-US" sz="800" b="1" i="0" u="none" strike="noStrike" kern="1200" cap="none" spc="0" normalizeH="0" baseline="0" noProof="0" dirty="0">
                <a:ln>
                  <a:noFill/>
                </a:ln>
                <a:solidFill>
                  <a:srgbClr val="242834"/>
                </a:solidFill>
                <a:effectLst/>
                <a:uLnTx/>
                <a:uFillTx/>
                <a:latin typeface="Arial" panose="020B0604020202020204"/>
                <a:ea typeface="+mn-ea"/>
                <a:cs typeface="+mn-cs"/>
              </a:rPr>
              <a:t> </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rPr>
              <a:t>** Для использования стрелок в схемах и рисунках скопируйте нужный образец.</a:t>
            </a:r>
          </a:p>
        </p:txBody>
      </p:sp>
      <p:sp>
        <p:nvSpPr>
          <p:cNvPr id="17" name="Прямоугольник 16">
            <a:extLst>
              <a:ext uri="{FF2B5EF4-FFF2-40B4-BE49-F238E27FC236}">
                <a16:creationId xmlns:a16="http://schemas.microsoft.com/office/drawing/2014/main" id="{03DEA450-5BEE-41B7-B329-D27DB555A6D6}"/>
              </a:ext>
            </a:extLst>
          </p:cNvPr>
          <p:cNvSpPr/>
          <p:nvPr/>
        </p:nvSpPr>
        <p:spPr>
          <a:xfrm>
            <a:off x="737294" y="4960107"/>
            <a:ext cx="1486562" cy="11212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FFFFF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8" name="Прямоугольник 17">
            <a:extLst>
              <a:ext uri="{FF2B5EF4-FFF2-40B4-BE49-F238E27FC236}">
                <a16:creationId xmlns:a16="http://schemas.microsoft.com/office/drawing/2014/main" id="{D84727AF-56EA-44AD-9F23-4FA0368AE5BA}"/>
              </a:ext>
            </a:extLst>
          </p:cNvPr>
          <p:cNvSpPr/>
          <p:nvPr/>
        </p:nvSpPr>
        <p:spPr>
          <a:xfrm>
            <a:off x="2587625" y="4960106"/>
            <a:ext cx="1486562" cy="1121225"/>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19" name="Прямоугольник 18">
            <a:extLst>
              <a:ext uri="{FF2B5EF4-FFF2-40B4-BE49-F238E27FC236}">
                <a16:creationId xmlns:a16="http://schemas.microsoft.com/office/drawing/2014/main" id="{60C4DB97-651D-4734-BEA7-5FB42B27F17C}"/>
              </a:ext>
            </a:extLst>
          </p:cNvPr>
          <p:cNvSpPr/>
          <p:nvPr/>
        </p:nvSpPr>
        <p:spPr>
          <a:xfrm>
            <a:off x="4418726" y="4960107"/>
            <a:ext cx="1486562" cy="112122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2C5F"/>
                </a:solidFill>
                <a:effectLst/>
                <a:uLnTx/>
                <a:uFillTx/>
                <a:latin typeface="Arial" panose="020B0604020202020204"/>
                <a:ea typeface="+mn-ea"/>
                <a:cs typeface="+mn-cs"/>
              </a:rPr>
              <a:t>Государственный университет аэрокосмического приборостроения</a:t>
            </a:r>
          </a:p>
        </p:txBody>
      </p:sp>
      <p:sp>
        <p:nvSpPr>
          <p:cNvPr id="24" name="Стрелка: вправо 23">
            <a:extLst>
              <a:ext uri="{FF2B5EF4-FFF2-40B4-BE49-F238E27FC236}">
                <a16:creationId xmlns:a16="http://schemas.microsoft.com/office/drawing/2014/main" id="{8F4B274B-E1C5-49C7-AC71-79CAC90B16BA}"/>
              </a:ext>
            </a:extLst>
          </p:cNvPr>
          <p:cNvSpPr/>
          <p:nvPr/>
        </p:nvSpPr>
        <p:spPr>
          <a:xfrm flipH="1">
            <a:off x="10946755" y="3616214"/>
            <a:ext cx="163285" cy="254033"/>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25" name="Стрелка: вправо 24">
            <a:extLst>
              <a:ext uri="{FF2B5EF4-FFF2-40B4-BE49-F238E27FC236}">
                <a16:creationId xmlns:a16="http://schemas.microsoft.com/office/drawing/2014/main" id="{61C1CE1C-BE20-4929-AAD1-3B9F580E434A}"/>
              </a:ext>
            </a:extLst>
          </p:cNvPr>
          <p:cNvSpPr/>
          <p:nvPr/>
        </p:nvSpPr>
        <p:spPr>
          <a:xfrm>
            <a:off x="10622823" y="3616214"/>
            <a:ext cx="163285" cy="254033"/>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cxnSp>
        <p:nvCxnSpPr>
          <p:cNvPr id="26" name="Прямая со стрелкой 25">
            <a:extLst>
              <a:ext uri="{FF2B5EF4-FFF2-40B4-BE49-F238E27FC236}">
                <a16:creationId xmlns:a16="http://schemas.microsoft.com/office/drawing/2014/main" id="{5FB4CBEB-F186-4CB3-8F10-B50683561E2E}"/>
              </a:ext>
            </a:extLst>
          </p:cNvPr>
          <p:cNvCxnSpPr>
            <a:cxnSpLocks/>
          </p:cNvCxnSpPr>
          <p:nvPr/>
        </p:nvCxnSpPr>
        <p:spPr>
          <a:xfrm>
            <a:off x="7176502" y="2096099"/>
            <a:ext cx="243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id="{186FAC55-221F-4BCD-B81D-C534C14C8E63}"/>
              </a:ext>
            </a:extLst>
          </p:cNvPr>
          <p:cNvCxnSpPr>
            <a:cxnSpLocks/>
          </p:cNvCxnSpPr>
          <p:nvPr/>
        </p:nvCxnSpPr>
        <p:spPr>
          <a:xfrm flipH="1">
            <a:off x="7611585" y="2096099"/>
            <a:ext cx="243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Текст 5">
            <a:extLst>
              <a:ext uri="{FF2B5EF4-FFF2-40B4-BE49-F238E27FC236}">
                <a16:creationId xmlns:a16="http://schemas.microsoft.com/office/drawing/2014/main" id="{C45A4B71-20BB-47D1-AA9F-14F1592660EA}"/>
              </a:ext>
            </a:extLst>
          </p:cNvPr>
          <p:cNvSpPr txBox="1">
            <a:spLocks/>
          </p:cNvSpPr>
          <p:nvPr/>
        </p:nvSpPr>
        <p:spPr>
          <a:xfrm>
            <a:off x="560330" y="1301519"/>
            <a:ext cx="5175309" cy="151023"/>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nSpc>
                <a:spcPct val="130000"/>
              </a:lnSpc>
              <a:buClr>
                <a:srgbClr val="005AAA">
                  <a:lumMod val="50000"/>
                </a:srgbClr>
              </a:buClr>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mn-cs"/>
              </a:rPr>
              <a:t>Стили блоков — основные*</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23" name="Текст 5">
            <a:extLst>
              <a:ext uri="{FF2B5EF4-FFF2-40B4-BE49-F238E27FC236}">
                <a16:creationId xmlns:a16="http://schemas.microsoft.com/office/drawing/2014/main" id="{8823D933-1245-4044-8FA6-9F8F352D446B}"/>
              </a:ext>
            </a:extLst>
          </p:cNvPr>
          <p:cNvSpPr txBox="1">
            <a:spLocks/>
          </p:cNvSpPr>
          <p:nvPr/>
        </p:nvSpPr>
        <p:spPr>
          <a:xfrm>
            <a:off x="6800295" y="1301519"/>
            <a:ext cx="4471014" cy="151023"/>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mn-cs"/>
              </a:rPr>
              <a:t>Стиль стрелок — основной*</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28" name="Стрелка: вправо 27">
            <a:extLst>
              <a:ext uri="{FF2B5EF4-FFF2-40B4-BE49-F238E27FC236}">
                <a16:creationId xmlns:a16="http://schemas.microsoft.com/office/drawing/2014/main" id="{F8D0075C-7842-48EB-86C0-2E6FAE0E33ED}"/>
              </a:ext>
            </a:extLst>
          </p:cNvPr>
          <p:cNvSpPr/>
          <p:nvPr/>
        </p:nvSpPr>
        <p:spPr>
          <a:xfrm flipH="1">
            <a:off x="7611585" y="3490578"/>
            <a:ext cx="324795" cy="505305"/>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29" name="Стрелка: вправо 28">
            <a:extLst>
              <a:ext uri="{FF2B5EF4-FFF2-40B4-BE49-F238E27FC236}">
                <a16:creationId xmlns:a16="http://schemas.microsoft.com/office/drawing/2014/main" id="{C38F8DD1-3678-4EFC-9144-F29045BE4059}"/>
              </a:ext>
            </a:extLst>
          </p:cNvPr>
          <p:cNvSpPr/>
          <p:nvPr/>
        </p:nvSpPr>
        <p:spPr>
          <a:xfrm>
            <a:off x="7126143" y="3490578"/>
            <a:ext cx="324795" cy="505305"/>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0" name="Стрелка: вправо 29">
            <a:extLst>
              <a:ext uri="{FF2B5EF4-FFF2-40B4-BE49-F238E27FC236}">
                <a16:creationId xmlns:a16="http://schemas.microsoft.com/office/drawing/2014/main" id="{BADC1891-E7A7-497F-A3F5-F4A7223E09A0}"/>
              </a:ext>
            </a:extLst>
          </p:cNvPr>
          <p:cNvSpPr/>
          <p:nvPr/>
        </p:nvSpPr>
        <p:spPr>
          <a:xfrm flipH="1">
            <a:off x="9329875" y="3553576"/>
            <a:ext cx="243808" cy="379308"/>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1" name="Стрелка: вправо 30">
            <a:extLst>
              <a:ext uri="{FF2B5EF4-FFF2-40B4-BE49-F238E27FC236}">
                <a16:creationId xmlns:a16="http://schemas.microsoft.com/office/drawing/2014/main" id="{A385C67F-0915-4F33-B4F0-5E72F72E4598}"/>
              </a:ext>
            </a:extLst>
          </p:cNvPr>
          <p:cNvSpPr/>
          <p:nvPr/>
        </p:nvSpPr>
        <p:spPr>
          <a:xfrm>
            <a:off x="8925420" y="3553576"/>
            <a:ext cx="243808" cy="379308"/>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2" name="Текст 5">
            <a:extLst>
              <a:ext uri="{FF2B5EF4-FFF2-40B4-BE49-F238E27FC236}">
                <a16:creationId xmlns:a16="http://schemas.microsoft.com/office/drawing/2014/main" id="{25CC532F-76D7-4A22-B7A3-F9848FF5EEE7}"/>
              </a:ext>
            </a:extLst>
          </p:cNvPr>
          <p:cNvSpPr txBox="1">
            <a:spLocks/>
          </p:cNvSpPr>
          <p:nvPr/>
        </p:nvSpPr>
        <p:spPr>
          <a:xfrm>
            <a:off x="6800295" y="2992578"/>
            <a:ext cx="4471014" cy="151024"/>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mn-cs"/>
              </a:rPr>
              <a:t>Стиль стрелок — дополнительный**</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3" name="Текст 5">
            <a:extLst>
              <a:ext uri="{FF2B5EF4-FFF2-40B4-BE49-F238E27FC236}">
                <a16:creationId xmlns:a16="http://schemas.microsoft.com/office/drawing/2014/main" id="{A0526475-D839-4E27-93E4-B888662B673A}"/>
              </a:ext>
            </a:extLst>
          </p:cNvPr>
          <p:cNvSpPr txBox="1">
            <a:spLocks/>
          </p:cNvSpPr>
          <p:nvPr/>
        </p:nvSpPr>
        <p:spPr>
          <a:xfrm>
            <a:off x="560330" y="2992577"/>
            <a:ext cx="5175309" cy="151023"/>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mn-cs"/>
              </a:rPr>
              <a:t>Стили блоков — дополнительные*</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4" name="Текст 5">
            <a:extLst>
              <a:ext uri="{FF2B5EF4-FFF2-40B4-BE49-F238E27FC236}">
                <a16:creationId xmlns:a16="http://schemas.microsoft.com/office/drawing/2014/main" id="{A85AB283-7F16-4202-85CA-BCF7CD559CF7}"/>
              </a:ext>
            </a:extLst>
          </p:cNvPr>
          <p:cNvSpPr txBox="1">
            <a:spLocks/>
          </p:cNvSpPr>
          <p:nvPr/>
        </p:nvSpPr>
        <p:spPr>
          <a:xfrm>
            <a:off x="560330" y="4724943"/>
            <a:ext cx="5175309" cy="151023"/>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2">
                    <a:lumMod val="90000"/>
                    <a:lumOff val="10000"/>
                  </a:schemeClr>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400" b="1" kern="1200">
                <a:solidFill>
                  <a:schemeClr val="accent1"/>
                </a:solidFill>
                <a:latin typeface="+mn-lt"/>
                <a:ea typeface="+mn-ea"/>
                <a:cs typeface="+mn-cs"/>
              </a:defRPr>
            </a:lvl2pPr>
            <a:lvl3pPr marL="0" indent="0" algn="l" defTabSz="914400" rtl="0" eaLnBrk="1" latinLnBrk="0" hangingPunct="1">
              <a:lnSpc>
                <a:spcPct val="100000"/>
              </a:lnSpc>
              <a:spcBef>
                <a:spcPts val="500"/>
              </a:spcBef>
              <a:buClr>
                <a:schemeClr val="accent1">
                  <a:lumMod val="50000"/>
                </a:schemeClr>
              </a:buClr>
              <a:buSzPct val="120000"/>
              <a:buFont typeface="Wingdings" panose="05000000000000000000" pitchFamily="2" charset="2"/>
              <a:buNone/>
              <a:defRPr sz="1100" b="1" kern="1200">
                <a:solidFill>
                  <a:schemeClr val="tx2"/>
                </a:solidFill>
                <a:latin typeface="+mn-lt"/>
                <a:ea typeface="+mn-ea"/>
                <a:cs typeface="+mn-cs"/>
              </a:defRPr>
            </a:lvl3pPr>
            <a:lvl4pPr marL="0" indent="0" algn="l" defTabSz="914400" rtl="0" eaLnBrk="1" latinLnBrk="0" hangingPunct="1">
              <a:lnSpc>
                <a:spcPct val="100000"/>
              </a:lnSpc>
              <a:spcBef>
                <a:spcPts val="500"/>
              </a:spcBef>
              <a:buClr>
                <a:schemeClr val="accent1">
                  <a:lumMod val="50000"/>
                </a:schemeClr>
              </a:buClr>
              <a:buFont typeface="+mj-lt"/>
              <a:buNone/>
              <a:tabLst>
                <a:tab pos="269875" algn="l"/>
              </a:tabLst>
              <a:defRPr sz="1400" kern="1200">
                <a:solidFill>
                  <a:schemeClr val="tx1"/>
                </a:solidFill>
                <a:latin typeface="+mn-lt"/>
                <a:ea typeface="+mn-ea"/>
                <a:cs typeface="+mn-cs"/>
              </a:defRPr>
            </a:lvl4pPr>
            <a:lvl5pPr marL="271463" indent="-271463" algn="l" defTabSz="914400" rtl="0" eaLnBrk="1" latinLnBrk="0" hangingPunct="1">
              <a:lnSpc>
                <a:spcPct val="100000"/>
              </a:lnSpc>
              <a:spcBef>
                <a:spcPts val="500"/>
              </a:spcBef>
              <a:buFont typeface="Wingdings" panose="05000000000000000000" pitchFamily="2" charset="2"/>
              <a:buChar char="§"/>
              <a:defRPr sz="1200" b="0" kern="1200">
                <a:solidFill>
                  <a:schemeClr val="tx1"/>
                </a:solidFill>
                <a:latin typeface="+mn-lt"/>
                <a:ea typeface="+mn-ea"/>
                <a:cs typeface="+mn-cs"/>
              </a:defRPr>
            </a:lvl5pPr>
            <a:lvl6pPr marL="271463" indent="-271463" algn="l" defTabSz="914400" rtl="0" eaLnBrk="1" latinLnBrk="0" hangingPunct="1">
              <a:lnSpc>
                <a:spcPct val="90000"/>
              </a:lnSpc>
              <a:spcBef>
                <a:spcPts val="500"/>
              </a:spcBef>
              <a:buFont typeface="+mj-lt"/>
              <a:buAutoNum type="arabicPeriod"/>
              <a:defRPr sz="1200" b="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3" indent="0" algn="l" defTabSz="914400" rtl="0" eaLnBrk="1" fontAlgn="auto" latinLnBrk="0" hangingPunct="1">
              <a:lnSpc>
                <a:spcPct val="130000"/>
              </a:lnSpc>
              <a:spcBef>
                <a:spcPts val="500"/>
              </a:spcBef>
              <a:spcAft>
                <a:spcPts val="0"/>
              </a:spcAft>
              <a:buClr>
                <a:srgbClr val="005AAA">
                  <a:lumMod val="50000"/>
                </a:srgbClr>
              </a:buClr>
              <a:buSzTx/>
              <a:buFont typeface="+mj-lt"/>
              <a:buNone/>
              <a:tabLst>
                <a:tab pos="269875" algn="l"/>
              </a:tabLst>
              <a:defRPr/>
            </a:pPr>
            <a:r>
              <a:rPr kumimoji="0" lang="ru-RU" sz="800" b="1" i="0" u="none" strike="noStrike" kern="1200" cap="none" spc="0" normalizeH="0" baseline="0" noProof="0" dirty="0">
                <a:ln>
                  <a:noFill/>
                </a:ln>
                <a:solidFill>
                  <a:srgbClr val="242834"/>
                </a:solidFill>
                <a:effectLst/>
                <a:uLnTx/>
                <a:uFillTx/>
                <a:latin typeface="Arial" panose="020B0604020202020204"/>
                <a:ea typeface="Roboto Light" panose="02000000000000000000" pitchFamily="2" charset="0"/>
                <a:cs typeface="+mn-cs"/>
              </a:rPr>
              <a:t>Стили блоков — акцентные*</a:t>
            </a:r>
            <a:endParaRPr kumimoji="0" lang="ru-RU" sz="800" b="1"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35" name="Прямоугольник 34">
            <a:extLst>
              <a:ext uri="{FF2B5EF4-FFF2-40B4-BE49-F238E27FC236}">
                <a16:creationId xmlns:a16="http://schemas.microsoft.com/office/drawing/2014/main" id="{194A1EFE-E87C-44A0-86A0-F01B83293DD9}"/>
              </a:ext>
            </a:extLst>
          </p:cNvPr>
          <p:cNvSpPr/>
          <p:nvPr/>
        </p:nvSpPr>
        <p:spPr>
          <a:xfrm>
            <a:off x="6456364" y="4960106"/>
            <a:ext cx="5184773" cy="1440694"/>
          </a:xfrm>
          <a:prstGeom prst="rect">
            <a:avLst/>
          </a:prstGeom>
          <a:noFill/>
          <a:ln w="38100">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Tree>
    <p:extLst>
      <p:ext uri="{BB962C8B-B14F-4D97-AF65-F5344CB8AC3E}">
        <p14:creationId xmlns:p14="http://schemas.microsoft.com/office/powerpoint/2010/main" val="1655380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74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95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F707855-C815-4FF1-B493-8351700E1748}"/>
              </a:ext>
            </a:extLst>
          </p:cNvPr>
          <p:cNvSpPr>
            <a:spLocks noGrp="1"/>
          </p:cNvSpPr>
          <p:nvPr>
            <p:ph type="body" sz="quarter" idx="10"/>
          </p:nvPr>
        </p:nvSpPr>
        <p:spPr/>
        <p:txBody>
          <a:bodyPr/>
          <a:lstStyle/>
          <a:p>
            <a:r>
              <a:rPr lang="ru-RU" dirty="0"/>
              <a:t>Контактные данные</a:t>
            </a:r>
          </a:p>
        </p:txBody>
      </p:sp>
    </p:spTree>
    <p:extLst>
      <p:ext uri="{BB962C8B-B14F-4D97-AF65-F5344CB8AC3E}">
        <p14:creationId xmlns:p14="http://schemas.microsoft.com/office/powerpoint/2010/main" val="387273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Основные правила: Макеты и цветовая палитра</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a:xfrm>
            <a:off x="550864" y="1341438"/>
            <a:ext cx="5178484" cy="5040312"/>
          </a:xfrm>
        </p:spPr>
        <p:txBody>
          <a:bodyPr>
            <a:normAutofit lnSpcReduction="10000"/>
          </a:bodyPr>
          <a:lstStyle/>
          <a:p>
            <a:r>
              <a:rPr lang="ru-RU" dirty="0"/>
              <a:t>Макеты страниц </a:t>
            </a:r>
          </a:p>
          <a:p>
            <a:pPr lvl="5"/>
            <a:r>
              <a:rPr lang="ru-RU" dirty="0"/>
              <a:t>Для корректной работы в шаблоне все содержимое презентации необходимо размещать внутри блоков, изначально заданных в макетах страниц (Рисунок 1).</a:t>
            </a:r>
          </a:p>
          <a:p>
            <a:pPr lvl="5"/>
            <a:r>
              <a:rPr lang="ru-RU" dirty="0"/>
              <a:t>При необходимости возможна модификация шаблонов путем изменения размеров текстовых или графических блоков в рамках заданных направляющих.</a:t>
            </a:r>
          </a:p>
          <a:p>
            <a:pPr lvl="5"/>
            <a:r>
              <a:rPr lang="ru-RU" dirty="0"/>
              <a:t>В любом случае расстояние между блоками информации должно быть не меньше, чем заданное направляющими.</a:t>
            </a:r>
          </a:p>
          <a:p>
            <a:pPr>
              <a:spcBef>
                <a:spcPts val="1800"/>
              </a:spcBef>
            </a:pPr>
            <a:r>
              <a:rPr lang="ru-RU" dirty="0"/>
              <a:t>Цветовая палитра</a:t>
            </a:r>
          </a:p>
          <a:p>
            <a:pPr lvl="5"/>
            <a:r>
              <a:rPr lang="ru-RU" dirty="0"/>
              <a:t>При работе с графическими элементами презентации необходимо использовать цвета из предустановленной палитры (Рисунок 2). </a:t>
            </a:r>
          </a:p>
        </p:txBody>
      </p:sp>
      <p:grpSp>
        <p:nvGrpSpPr>
          <p:cNvPr id="6" name="Группа 5">
            <a:extLst>
              <a:ext uri="{FF2B5EF4-FFF2-40B4-BE49-F238E27FC236}">
                <a16:creationId xmlns:a16="http://schemas.microsoft.com/office/drawing/2014/main" id="{0D120F50-CCA0-4189-A31A-4669760BD154}"/>
              </a:ext>
            </a:extLst>
          </p:cNvPr>
          <p:cNvGrpSpPr/>
          <p:nvPr/>
        </p:nvGrpSpPr>
        <p:grpSpPr>
          <a:xfrm>
            <a:off x="6462654" y="4379898"/>
            <a:ext cx="4372494" cy="1923803"/>
            <a:chOff x="6462654" y="1341438"/>
            <a:chExt cx="5178482" cy="2278421"/>
          </a:xfrm>
        </p:grpSpPr>
        <p:pic>
          <p:nvPicPr>
            <p:cNvPr id="17" name="Рисунок 16">
              <a:extLst>
                <a:ext uri="{FF2B5EF4-FFF2-40B4-BE49-F238E27FC236}">
                  <a16:creationId xmlns:a16="http://schemas.microsoft.com/office/drawing/2014/main" id="{82D9ED6A-0A34-4981-8CB8-A5C1598208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
            <a:stretch/>
          </p:blipFill>
          <p:spPr>
            <a:xfrm>
              <a:off x="6462654" y="1341438"/>
              <a:ext cx="5178482" cy="2278421"/>
            </a:xfrm>
            <a:prstGeom prst="rect">
              <a:avLst/>
            </a:prstGeom>
          </p:spPr>
        </p:pic>
        <p:cxnSp>
          <p:nvCxnSpPr>
            <p:cNvPr id="18" name="Прямая со стрелкой 17">
              <a:extLst>
                <a:ext uri="{FF2B5EF4-FFF2-40B4-BE49-F238E27FC236}">
                  <a16:creationId xmlns:a16="http://schemas.microsoft.com/office/drawing/2014/main" id="{D01E1E0A-2D80-44E9-8407-5DA687579065}"/>
                </a:ext>
              </a:extLst>
            </p:cNvPr>
            <p:cNvCxnSpPr/>
            <p:nvPr/>
          </p:nvCxnSpPr>
          <p:spPr>
            <a:xfrm>
              <a:off x="8969310" y="2344275"/>
              <a:ext cx="57912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9" name="Прямоугольник 18">
              <a:extLst>
                <a:ext uri="{FF2B5EF4-FFF2-40B4-BE49-F238E27FC236}">
                  <a16:creationId xmlns:a16="http://schemas.microsoft.com/office/drawing/2014/main" id="{9C80BF71-28AE-4D05-A109-7E1A024E0A74}"/>
                </a:ext>
              </a:extLst>
            </p:cNvPr>
            <p:cNvSpPr/>
            <p:nvPr/>
          </p:nvSpPr>
          <p:spPr>
            <a:xfrm>
              <a:off x="9548430" y="2035690"/>
              <a:ext cx="941769" cy="628130"/>
            </a:xfrm>
            <a:prstGeom prst="rect">
              <a:avLst/>
            </a:prstGeom>
            <a:noFill/>
            <a:ln w="19050">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grpSp>
      <p:pic>
        <p:nvPicPr>
          <p:cNvPr id="2" name="Рисунок 1">
            <a:extLst>
              <a:ext uri="{FF2B5EF4-FFF2-40B4-BE49-F238E27FC236}">
                <a16:creationId xmlns:a16="http://schemas.microsoft.com/office/drawing/2014/main" id="{615750CC-18BA-44D3-AFAB-D6CD617F8D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62654" y="1601226"/>
            <a:ext cx="4372494" cy="2217424"/>
          </a:xfrm>
          <a:prstGeom prst="rect">
            <a:avLst/>
          </a:prstGeom>
        </p:spPr>
      </p:pic>
      <p:sp>
        <p:nvSpPr>
          <p:cNvPr id="11" name="Текст 4">
            <a:extLst>
              <a:ext uri="{FF2B5EF4-FFF2-40B4-BE49-F238E27FC236}">
                <a16:creationId xmlns:a16="http://schemas.microsoft.com/office/drawing/2014/main" id="{1423116A-63CA-46CE-8EB6-1F415B1FB93B}"/>
              </a:ext>
            </a:extLst>
          </p:cNvPr>
          <p:cNvSpPr txBox="1">
            <a:spLocks/>
          </p:cNvSpPr>
          <p:nvPr/>
        </p:nvSpPr>
        <p:spPr>
          <a:xfrm>
            <a:off x="6456364" y="1286776"/>
            <a:ext cx="3249293" cy="427579"/>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1. Макеты страниц презентации</a:t>
            </a:r>
          </a:p>
        </p:txBody>
      </p:sp>
      <p:sp>
        <p:nvSpPr>
          <p:cNvPr id="12" name="Текст 4">
            <a:extLst>
              <a:ext uri="{FF2B5EF4-FFF2-40B4-BE49-F238E27FC236}">
                <a16:creationId xmlns:a16="http://schemas.microsoft.com/office/drawing/2014/main" id="{04E6BB2B-7383-4D42-9F5F-A83C696F9B83}"/>
              </a:ext>
            </a:extLst>
          </p:cNvPr>
          <p:cNvSpPr txBox="1">
            <a:spLocks/>
          </p:cNvSpPr>
          <p:nvPr/>
        </p:nvSpPr>
        <p:spPr>
          <a:xfrm>
            <a:off x="6456362" y="4057155"/>
            <a:ext cx="4695900" cy="427577"/>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2. Цветовая палитра</a:t>
            </a:r>
          </a:p>
        </p:txBody>
      </p:sp>
      <p:cxnSp>
        <p:nvCxnSpPr>
          <p:cNvPr id="13" name="Прямая со стрелкой 12">
            <a:extLst>
              <a:ext uri="{FF2B5EF4-FFF2-40B4-BE49-F238E27FC236}">
                <a16:creationId xmlns:a16="http://schemas.microsoft.com/office/drawing/2014/main" id="{E43AA925-6F6B-42E3-A4D4-244EB3DFAE45}"/>
              </a:ext>
            </a:extLst>
          </p:cNvPr>
          <p:cNvCxnSpPr/>
          <p:nvPr/>
        </p:nvCxnSpPr>
        <p:spPr>
          <a:xfrm>
            <a:off x="6946865" y="2113674"/>
            <a:ext cx="488985"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4" name="Прямоугольник 13">
            <a:extLst>
              <a:ext uri="{FF2B5EF4-FFF2-40B4-BE49-F238E27FC236}">
                <a16:creationId xmlns:a16="http://schemas.microsoft.com/office/drawing/2014/main" id="{35487C46-CD15-46F8-AF80-5F1D2AB723D4}"/>
              </a:ext>
            </a:extLst>
          </p:cNvPr>
          <p:cNvSpPr/>
          <p:nvPr/>
        </p:nvSpPr>
        <p:spPr>
          <a:xfrm>
            <a:off x="7435850" y="1853118"/>
            <a:ext cx="1776975" cy="1965532"/>
          </a:xfrm>
          <a:prstGeom prst="rect">
            <a:avLst/>
          </a:prstGeom>
          <a:noFill/>
          <a:ln w="19050">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Tree>
    <p:extLst>
      <p:ext uri="{BB962C8B-B14F-4D97-AF65-F5344CB8AC3E}">
        <p14:creationId xmlns:p14="http://schemas.microsoft.com/office/powerpoint/2010/main" val="166458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Основные правила: Текстовые стили</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p:txBody>
          <a:bodyPr>
            <a:normAutofit fontScale="92500" lnSpcReduction="20000"/>
          </a:bodyPr>
          <a:lstStyle/>
          <a:p>
            <a:pPr lvl="5"/>
            <a:r>
              <a:rPr lang="ru-RU" dirty="0"/>
              <a:t>В презентации использован шрифт </a:t>
            </a:r>
            <a:r>
              <a:rPr lang="en-US" dirty="0"/>
              <a:t>Jura.</a:t>
            </a:r>
            <a:r>
              <a:rPr lang="ru-RU" dirty="0"/>
              <a:t> Кегль: 18±2.</a:t>
            </a:r>
          </a:p>
          <a:p>
            <a:pPr lvl="5"/>
            <a:r>
              <a:rPr lang="ru-RU" dirty="0"/>
              <a:t>Скачать шрифт можно по прямой ссылке  </a:t>
            </a:r>
            <a:r>
              <a:rPr lang="en-US" dirty="0">
                <a:hlinkClick r:id="rId3"/>
              </a:rPr>
              <a:t>https://docs.guap.ru/styles/anniversary/Jura.zip</a:t>
            </a:r>
            <a:r>
              <a:rPr lang="ru-RU" dirty="0"/>
              <a:t>. </a:t>
            </a:r>
          </a:p>
          <a:p>
            <a:pPr lvl="5"/>
            <a:r>
              <a:rPr lang="ru-RU" dirty="0"/>
              <a:t>При расположении текста в одну колонку (макет «Текст – один блок») строка текста не должна превышать ¾ колонки всей ширины (зеленая направляющая на макете).</a:t>
            </a:r>
          </a:p>
          <a:p>
            <a:pPr lvl="5"/>
            <a:r>
              <a:rPr lang="ru-RU" dirty="0"/>
              <a:t>При расположении текста в две колонки (макеты «Текст – два блока» или «Текст – две колонки в одном блоке») строка текста должна умещаться в рамках колонок, определенных направляющими.</a:t>
            </a:r>
          </a:p>
          <a:p>
            <a:pPr lvl="5"/>
            <a:r>
              <a:rPr lang="ru-RU" dirty="0"/>
              <a:t>В презентации должны быть использованы предустановленные стили, определяющие структурную логику текста (Рисунок 1). </a:t>
            </a:r>
          </a:p>
          <a:p>
            <a:pPr marL="265113" lvl="4">
              <a:spcBef>
                <a:spcPts val="1200"/>
              </a:spcBef>
              <a:spcAft>
                <a:spcPts val="2400"/>
              </a:spcAft>
            </a:pPr>
            <a:r>
              <a:rPr lang="ru-RU" sz="1400" dirty="0"/>
              <a:t>Задавать стиль нужно </a:t>
            </a:r>
            <a:r>
              <a:rPr lang="ru-RU" sz="1400" dirty="0">
                <a:solidFill>
                  <a:schemeClr val="accent2"/>
                </a:solidFill>
              </a:rPr>
              <a:t>(!)</a:t>
            </a:r>
            <a:r>
              <a:rPr lang="ru-RU" sz="1400" dirty="0"/>
              <a:t> с помощью функции увеличения/уменьшения отступа во вкладе Главная (Рисунок 2). При клике на иконках происходит последовательное переключение предустановленных стилей для выделенного текста (в порядке, представленном на Рисунке 1).</a:t>
            </a:r>
          </a:p>
        </p:txBody>
      </p:sp>
      <p:sp>
        <p:nvSpPr>
          <p:cNvPr id="13" name="Текст 12">
            <a:extLst>
              <a:ext uri="{FF2B5EF4-FFF2-40B4-BE49-F238E27FC236}">
                <a16:creationId xmlns:a16="http://schemas.microsoft.com/office/drawing/2014/main" id="{AF574ACF-B8EF-4C3A-8621-3AD5F34FFA40}"/>
              </a:ext>
            </a:extLst>
          </p:cNvPr>
          <p:cNvSpPr>
            <a:spLocks noGrp="1"/>
          </p:cNvSpPr>
          <p:nvPr>
            <p:ph type="body" sz="quarter" idx="4294967295"/>
          </p:nvPr>
        </p:nvSpPr>
        <p:spPr>
          <a:xfrm>
            <a:off x="6563170" y="1690815"/>
            <a:ext cx="4948015" cy="2096575"/>
          </a:xfrm>
        </p:spPr>
        <p:txBody>
          <a:bodyPr>
            <a:normAutofit/>
          </a:bodyPr>
          <a:lstStyle/>
          <a:p>
            <a:pPr>
              <a:spcAft>
                <a:spcPts val="600"/>
              </a:spcAft>
            </a:pPr>
            <a:r>
              <a:rPr lang="ru-RU" sz="1600" dirty="0"/>
              <a:t>Подзаголовок </a:t>
            </a:r>
          </a:p>
          <a:p>
            <a:pPr lvl="1">
              <a:spcAft>
                <a:spcPts val="600"/>
              </a:spcAft>
            </a:pPr>
            <a:r>
              <a:rPr lang="ru-RU" sz="1400" dirty="0"/>
              <a:t>Заголовок таблицы, диаграммы </a:t>
            </a:r>
          </a:p>
          <a:p>
            <a:pPr lvl="2">
              <a:spcAft>
                <a:spcPts val="600"/>
              </a:spcAft>
            </a:pPr>
            <a:r>
              <a:rPr lang="ru-RU" sz="1100" dirty="0"/>
              <a:t>Подпись рисунка</a:t>
            </a:r>
          </a:p>
          <a:p>
            <a:pPr lvl="3">
              <a:spcAft>
                <a:spcPts val="600"/>
              </a:spcAft>
            </a:pPr>
            <a:r>
              <a:rPr lang="ru-RU" sz="1400" dirty="0"/>
              <a:t>Текст</a:t>
            </a:r>
          </a:p>
          <a:p>
            <a:pPr lvl="4">
              <a:spcAft>
                <a:spcPts val="600"/>
              </a:spcAft>
            </a:pPr>
            <a:r>
              <a:rPr lang="ru-RU" sz="1200" dirty="0"/>
              <a:t>Выделенный абзац </a:t>
            </a:r>
          </a:p>
          <a:p>
            <a:pPr lvl="5">
              <a:spcAft>
                <a:spcPts val="600"/>
              </a:spcAft>
            </a:pPr>
            <a:r>
              <a:rPr lang="ru-RU" sz="1200" dirty="0"/>
              <a:t>Маркеры</a:t>
            </a:r>
          </a:p>
          <a:p>
            <a:pPr lvl="6">
              <a:spcAft>
                <a:spcPts val="600"/>
              </a:spcAft>
            </a:pPr>
            <a:r>
              <a:rPr lang="ru-RU" sz="1200" dirty="0"/>
              <a:t>Нумерация</a:t>
            </a:r>
          </a:p>
          <a:p>
            <a:endParaRPr lang="ru-RU" dirty="0"/>
          </a:p>
        </p:txBody>
      </p:sp>
      <p:pic>
        <p:nvPicPr>
          <p:cNvPr id="2" name="Рисунок 1">
            <a:extLst>
              <a:ext uri="{FF2B5EF4-FFF2-40B4-BE49-F238E27FC236}">
                <a16:creationId xmlns:a16="http://schemas.microsoft.com/office/drawing/2014/main" id="{FDCF0441-DBAF-48D7-8652-BA12B39AB3B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82001" y="4386613"/>
            <a:ext cx="5147564" cy="1903479"/>
          </a:xfrm>
          <a:prstGeom prst="rect">
            <a:avLst/>
          </a:prstGeom>
        </p:spPr>
      </p:pic>
      <p:cxnSp>
        <p:nvCxnSpPr>
          <p:cNvPr id="7" name="Прямая со стрелкой 6">
            <a:extLst>
              <a:ext uri="{FF2B5EF4-FFF2-40B4-BE49-F238E27FC236}">
                <a16:creationId xmlns:a16="http://schemas.microsoft.com/office/drawing/2014/main" id="{9E88170F-DE3A-4EEC-A6F3-1622FD31F1FA}"/>
              </a:ext>
            </a:extLst>
          </p:cNvPr>
          <p:cNvCxnSpPr/>
          <p:nvPr/>
        </p:nvCxnSpPr>
        <p:spPr>
          <a:xfrm>
            <a:off x="9822419" y="4901000"/>
            <a:ext cx="57912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6" name="Прямоугольник 5">
            <a:extLst>
              <a:ext uri="{FF2B5EF4-FFF2-40B4-BE49-F238E27FC236}">
                <a16:creationId xmlns:a16="http://schemas.microsoft.com/office/drawing/2014/main" id="{A7E5177F-E472-42D3-9398-B962E657F365}"/>
              </a:ext>
            </a:extLst>
          </p:cNvPr>
          <p:cNvSpPr/>
          <p:nvPr/>
        </p:nvSpPr>
        <p:spPr>
          <a:xfrm>
            <a:off x="10401539" y="4754913"/>
            <a:ext cx="292100" cy="247650"/>
          </a:xfrm>
          <a:prstGeom prst="rect">
            <a:avLst/>
          </a:prstGeom>
          <a:noFill/>
          <a:ln w="19050">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pic>
        <p:nvPicPr>
          <p:cNvPr id="15" name="Рисунок 14">
            <a:extLst>
              <a:ext uri="{FF2B5EF4-FFF2-40B4-BE49-F238E27FC236}">
                <a16:creationId xmlns:a16="http://schemas.microsoft.com/office/drawing/2014/main" id="{002FCD1D-A6F6-4909-8DEE-1CAD2B8C4FD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580760" y="4960441"/>
            <a:ext cx="833604" cy="509481"/>
          </a:xfrm>
          <a:prstGeom prst="rect">
            <a:avLst/>
          </a:prstGeom>
          <a:ln w="19050">
            <a:solidFill>
              <a:schemeClr val="accent2"/>
            </a:solidFill>
          </a:ln>
        </p:spPr>
      </p:pic>
      <p:sp>
        <p:nvSpPr>
          <p:cNvPr id="22" name="Прямоугольник 21">
            <a:extLst>
              <a:ext uri="{FF2B5EF4-FFF2-40B4-BE49-F238E27FC236}">
                <a16:creationId xmlns:a16="http://schemas.microsoft.com/office/drawing/2014/main" id="{5C0B0DF9-6AC1-4D59-A230-A7F4D0B5F89B}"/>
              </a:ext>
            </a:extLst>
          </p:cNvPr>
          <p:cNvSpPr/>
          <p:nvPr/>
        </p:nvSpPr>
        <p:spPr>
          <a:xfrm>
            <a:off x="6456364" y="1605356"/>
            <a:ext cx="5184773" cy="2230067"/>
          </a:xfrm>
          <a:prstGeom prst="rect">
            <a:avLst/>
          </a:prstGeom>
          <a:noFill/>
          <a:ln w="38100">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
        <p:nvSpPr>
          <p:cNvPr id="23" name="Текст 4">
            <a:extLst>
              <a:ext uri="{FF2B5EF4-FFF2-40B4-BE49-F238E27FC236}">
                <a16:creationId xmlns:a16="http://schemas.microsoft.com/office/drawing/2014/main" id="{33B88A7B-33A2-4587-927A-64DAAC5E1570}"/>
              </a:ext>
            </a:extLst>
          </p:cNvPr>
          <p:cNvSpPr txBox="1">
            <a:spLocks/>
          </p:cNvSpPr>
          <p:nvPr/>
        </p:nvSpPr>
        <p:spPr>
          <a:xfrm>
            <a:off x="6456364" y="1286776"/>
            <a:ext cx="5184774" cy="427579"/>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1. Стили текста</a:t>
            </a:r>
          </a:p>
        </p:txBody>
      </p:sp>
      <p:sp>
        <p:nvSpPr>
          <p:cNvPr id="24" name="Текст 4">
            <a:extLst>
              <a:ext uri="{FF2B5EF4-FFF2-40B4-BE49-F238E27FC236}">
                <a16:creationId xmlns:a16="http://schemas.microsoft.com/office/drawing/2014/main" id="{E4059684-06E7-498B-BD51-6D7106794AA8}"/>
              </a:ext>
            </a:extLst>
          </p:cNvPr>
          <p:cNvSpPr txBox="1">
            <a:spLocks/>
          </p:cNvSpPr>
          <p:nvPr/>
        </p:nvSpPr>
        <p:spPr>
          <a:xfrm>
            <a:off x="6444789" y="4037452"/>
            <a:ext cx="5184776" cy="427577"/>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2. Переключение стилей текста</a:t>
            </a:r>
          </a:p>
        </p:txBody>
      </p:sp>
    </p:spTree>
    <p:extLst>
      <p:ext uri="{BB962C8B-B14F-4D97-AF65-F5344CB8AC3E}">
        <p14:creationId xmlns:p14="http://schemas.microsoft.com/office/powerpoint/2010/main" val="19083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Основные правила: Текстовые стили</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p:txBody>
          <a:bodyPr>
            <a:normAutofit fontScale="92500"/>
          </a:bodyPr>
          <a:lstStyle/>
          <a:p>
            <a:r>
              <a:rPr lang="ru-RU" dirty="0"/>
              <a:t>Выделение текста</a:t>
            </a:r>
          </a:p>
          <a:p>
            <a:pPr lvl="3"/>
            <a:r>
              <a:rPr lang="ru-RU" dirty="0"/>
              <a:t>В презентации могут быть использованы 3 типа выделения текста:</a:t>
            </a:r>
          </a:p>
          <a:p>
            <a:pPr lvl="5"/>
            <a:r>
              <a:rPr lang="ru-RU" dirty="0"/>
              <a:t>Выделение абзаца целиком: при помощи предустановленного стиля (Пример 1, см. Функция «увеличение/уменьшение отступа» на слайде 4).</a:t>
            </a:r>
          </a:p>
          <a:p>
            <a:pPr lvl="5"/>
            <a:r>
              <a:rPr lang="ru-RU" dirty="0"/>
              <a:t>Выделение терминов: курсив + цвет «Темно-синий, акцент 1» из палитры (Пример 2).</a:t>
            </a:r>
          </a:p>
          <a:p>
            <a:pPr lvl="5"/>
            <a:r>
              <a:rPr lang="ru-RU" dirty="0"/>
              <a:t>Выделение частных примеров и т.п.: курсив (Пример 3).</a:t>
            </a:r>
          </a:p>
          <a:p>
            <a:pPr lvl="4"/>
            <a:endParaRPr lang="ru-RU" dirty="0"/>
          </a:p>
          <a:p>
            <a:pPr lvl="4"/>
            <a:r>
              <a:rPr lang="ru-RU" dirty="0"/>
              <a:t>Также для создания визуального акцента фрагмент текста может быть заключен в рамку. Для этого скопируйте рамку на этом слайде и вставьте в нужное место вашей презентации.</a:t>
            </a:r>
          </a:p>
          <a:p>
            <a:pPr lvl="5"/>
            <a:endParaRPr lang="ru-RU" dirty="0"/>
          </a:p>
        </p:txBody>
      </p:sp>
      <p:sp>
        <p:nvSpPr>
          <p:cNvPr id="8" name="Текст 7">
            <a:extLst>
              <a:ext uri="{FF2B5EF4-FFF2-40B4-BE49-F238E27FC236}">
                <a16:creationId xmlns:a16="http://schemas.microsoft.com/office/drawing/2014/main" id="{5C0C748A-087F-4B14-9236-28D0B662F630}"/>
              </a:ext>
            </a:extLst>
          </p:cNvPr>
          <p:cNvSpPr>
            <a:spLocks noGrp="1"/>
          </p:cNvSpPr>
          <p:nvPr>
            <p:ph type="body" sz="quarter" idx="4294967295"/>
          </p:nvPr>
        </p:nvSpPr>
        <p:spPr>
          <a:xfrm>
            <a:off x="6554625" y="1427147"/>
            <a:ext cx="4990744" cy="4954601"/>
          </a:xfrm>
        </p:spPr>
        <p:txBody>
          <a:bodyPr>
            <a:normAutofit/>
          </a:bodyPr>
          <a:lstStyle/>
          <a:p>
            <a:pPr lvl="2">
              <a:spcAft>
                <a:spcPts val="600"/>
              </a:spcAft>
            </a:pPr>
            <a:r>
              <a:rPr lang="ru-RU" sz="1200" dirty="0"/>
              <a:t>Пример 1</a:t>
            </a:r>
          </a:p>
          <a:p>
            <a:pPr lvl="4">
              <a:spcAft>
                <a:spcPts val="3000"/>
              </a:spcAft>
            </a:pPr>
            <a:r>
              <a:rPr lang="ru-RU" sz="1400" dirty="0"/>
              <a:t>Наличие диалектов является результатом феодальной раздробленности Древней Руси, а затем и Российского государства.</a:t>
            </a:r>
          </a:p>
          <a:p>
            <a:pPr lvl="2">
              <a:spcAft>
                <a:spcPts val="600"/>
              </a:spcAft>
            </a:pPr>
            <a:r>
              <a:rPr lang="ru-RU" sz="1200" dirty="0"/>
              <a:t>Пример 2</a:t>
            </a:r>
          </a:p>
          <a:p>
            <a:pPr lvl="3">
              <a:spcAft>
                <a:spcPts val="3000"/>
              </a:spcAft>
            </a:pPr>
            <a:r>
              <a:rPr lang="ru-RU" sz="1600" i="1" dirty="0">
                <a:solidFill>
                  <a:schemeClr val="accent1"/>
                </a:solidFill>
              </a:rPr>
              <a:t>Диалект</a:t>
            </a:r>
            <a:r>
              <a:rPr lang="ru-RU" sz="1600" dirty="0"/>
              <a:t> — это разновидность общего языка, свойственная большим территориям (например, несколько областей): южнорусский, среднерусский и северорусский.</a:t>
            </a:r>
          </a:p>
          <a:p>
            <a:pPr lvl="2">
              <a:spcAft>
                <a:spcPts val="600"/>
              </a:spcAft>
            </a:pPr>
            <a:r>
              <a:rPr lang="ru-RU" sz="1200" dirty="0"/>
              <a:t>Пример 3</a:t>
            </a:r>
          </a:p>
          <a:p>
            <a:pPr lvl="3">
              <a:spcAft>
                <a:spcPts val="1800"/>
              </a:spcAft>
            </a:pPr>
            <a:r>
              <a:rPr lang="ru-RU" sz="1600" dirty="0"/>
              <a:t>Диссимиляция согласных по месту и способу образования: </a:t>
            </a:r>
            <a:r>
              <a:rPr lang="ru-RU" sz="1600" i="1" dirty="0"/>
              <a:t>[</a:t>
            </a:r>
            <a:r>
              <a:rPr lang="ru-RU" sz="1600" i="1" dirty="0" err="1"/>
              <a:t>къл'идор</a:t>
            </a:r>
            <a:r>
              <a:rPr lang="ru-RU" sz="1600" i="1" dirty="0"/>
              <a:t>] коридор, [</a:t>
            </a:r>
            <a:r>
              <a:rPr lang="ru-RU" sz="1600" i="1" dirty="0" err="1"/>
              <a:t>с'ькл'итар</a:t>
            </a:r>
            <a:r>
              <a:rPr lang="ru-RU" sz="1600" i="1" dirty="0"/>
              <a:t>'] секретарь, [</a:t>
            </a:r>
            <a:r>
              <a:rPr lang="ru-RU" sz="1600" i="1" dirty="0" err="1"/>
              <a:t>транваи</a:t>
            </a:r>
            <a:r>
              <a:rPr lang="ru-RU" sz="1600" i="1" dirty="0"/>
              <a:t>] трамвай, [</a:t>
            </a:r>
            <a:r>
              <a:rPr lang="ru-RU" sz="1600" i="1" dirty="0" err="1"/>
              <a:t>кънб'икорм</a:t>
            </a:r>
            <a:r>
              <a:rPr lang="ru-RU" sz="1600" i="1" dirty="0"/>
              <a:t>] комбикорм </a:t>
            </a:r>
            <a:r>
              <a:rPr lang="ru-RU" sz="1600" dirty="0"/>
              <a:t>и под.</a:t>
            </a:r>
          </a:p>
        </p:txBody>
      </p:sp>
      <p:sp>
        <p:nvSpPr>
          <p:cNvPr id="11" name="Прямоугольник 10">
            <a:extLst>
              <a:ext uri="{FF2B5EF4-FFF2-40B4-BE49-F238E27FC236}">
                <a16:creationId xmlns:a16="http://schemas.microsoft.com/office/drawing/2014/main" id="{5C4CACF7-025E-4730-81DF-5B9AF7101961}"/>
              </a:ext>
            </a:extLst>
          </p:cNvPr>
          <p:cNvSpPr/>
          <p:nvPr/>
        </p:nvSpPr>
        <p:spPr>
          <a:xfrm>
            <a:off x="6456364" y="1341436"/>
            <a:ext cx="5184773" cy="5040311"/>
          </a:xfrm>
          <a:prstGeom prst="rect">
            <a:avLst/>
          </a:prstGeom>
          <a:noFill/>
          <a:ln w="38100">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grpSp>
        <p:nvGrpSpPr>
          <p:cNvPr id="24" name="Группа 23">
            <a:extLst>
              <a:ext uri="{FF2B5EF4-FFF2-40B4-BE49-F238E27FC236}">
                <a16:creationId xmlns:a16="http://schemas.microsoft.com/office/drawing/2014/main" id="{22A00232-48C3-47F3-921A-B3C86960D0A6}"/>
              </a:ext>
            </a:extLst>
          </p:cNvPr>
          <p:cNvGrpSpPr/>
          <p:nvPr/>
        </p:nvGrpSpPr>
        <p:grpSpPr>
          <a:xfrm>
            <a:off x="9919941" y="3589059"/>
            <a:ext cx="1570490" cy="816884"/>
            <a:chOff x="9919941" y="3589059"/>
            <a:chExt cx="1570490" cy="816884"/>
          </a:xfrm>
        </p:grpSpPr>
        <p:grpSp>
          <p:nvGrpSpPr>
            <p:cNvPr id="23" name="Группа 22">
              <a:extLst>
                <a:ext uri="{FF2B5EF4-FFF2-40B4-BE49-F238E27FC236}">
                  <a16:creationId xmlns:a16="http://schemas.microsoft.com/office/drawing/2014/main" id="{2FFDF44C-BB17-478E-B441-329DD8C44E10}"/>
                </a:ext>
              </a:extLst>
            </p:cNvPr>
            <p:cNvGrpSpPr/>
            <p:nvPr/>
          </p:nvGrpSpPr>
          <p:grpSpPr>
            <a:xfrm>
              <a:off x="9919941" y="3589059"/>
              <a:ext cx="1570490" cy="816884"/>
              <a:chOff x="9769025" y="2652597"/>
              <a:chExt cx="1570490" cy="816884"/>
            </a:xfrm>
          </p:grpSpPr>
          <p:sp>
            <p:nvSpPr>
              <p:cNvPr id="22" name="Облачко с текстом: прямоугольное 21">
                <a:extLst>
                  <a:ext uri="{FF2B5EF4-FFF2-40B4-BE49-F238E27FC236}">
                    <a16:creationId xmlns:a16="http://schemas.microsoft.com/office/drawing/2014/main" id="{540CE91D-D356-4884-935F-D3E9CBAC9B9F}"/>
                  </a:ext>
                </a:extLst>
              </p:cNvPr>
              <p:cNvSpPr/>
              <p:nvPr/>
            </p:nvSpPr>
            <p:spPr>
              <a:xfrm>
                <a:off x="9769025" y="2652597"/>
                <a:ext cx="1570490" cy="816884"/>
              </a:xfrm>
              <a:prstGeom prst="wedgeRectCallout">
                <a:avLst>
                  <a:gd name="adj1" fmla="val -200407"/>
                  <a:gd name="adj2" fmla="val -87683"/>
                </a:avLst>
              </a:prstGeom>
              <a:solidFill>
                <a:schemeClr val="bg1"/>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pic>
            <p:nvPicPr>
              <p:cNvPr id="18" name="Рисунок 17">
                <a:extLst>
                  <a:ext uri="{FF2B5EF4-FFF2-40B4-BE49-F238E27FC236}">
                    <a16:creationId xmlns:a16="http://schemas.microsoft.com/office/drawing/2014/main" id="{740DF83A-B359-4C0F-9233-6754D3C1A7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785125" y="2675922"/>
                <a:ext cx="1538289" cy="776404"/>
              </a:xfrm>
              <a:prstGeom prst="rect">
                <a:avLst/>
              </a:prstGeom>
            </p:spPr>
          </p:pic>
        </p:grpSp>
        <p:cxnSp>
          <p:nvCxnSpPr>
            <p:cNvPr id="20" name="Прямая со стрелкой 19">
              <a:extLst>
                <a:ext uri="{FF2B5EF4-FFF2-40B4-BE49-F238E27FC236}">
                  <a16:creationId xmlns:a16="http://schemas.microsoft.com/office/drawing/2014/main" id="{40DF01FC-503A-400D-8EBC-C9B08D8549EB}"/>
                </a:ext>
              </a:extLst>
            </p:cNvPr>
            <p:cNvCxnSpPr/>
            <p:nvPr/>
          </p:nvCxnSpPr>
          <p:spPr>
            <a:xfrm>
              <a:off x="10065372" y="4032228"/>
              <a:ext cx="408331"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64521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F629FCE6-17AE-4664-8F63-4E9A710F8C00}"/>
              </a:ext>
            </a:extLst>
          </p:cNvPr>
          <p:cNvSpPr>
            <a:spLocks noGrp="1"/>
          </p:cNvSpPr>
          <p:nvPr>
            <p:ph type="title"/>
          </p:nvPr>
        </p:nvSpPr>
        <p:spPr/>
        <p:txBody>
          <a:bodyPr/>
          <a:lstStyle/>
          <a:p>
            <a:r>
              <a:rPr lang="ru-RU" dirty="0"/>
              <a:t>Основные правила: Таблицы</a:t>
            </a:r>
          </a:p>
        </p:txBody>
      </p:sp>
      <p:sp>
        <p:nvSpPr>
          <p:cNvPr id="5" name="Текст 4">
            <a:extLst>
              <a:ext uri="{FF2B5EF4-FFF2-40B4-BE49-F238E27FC236}">
                <a16:creationId xmlns:a16="http://schemas.microsoft.com/office/drawing/2014/main" id="{F49452D1-89AA-4C5A-88F0-499C88E1448A}"/>
              </a:ext>
            </a:extLst>
          </p:cNvPr>
          <p:cNvSpPr>
            <a:spLocks noGrp="1"/>
          </p:cNvSpPr>
          <p:nvPr>
            <p:ph type="body" sz="quarter" idx="12"/>
          </p:nvPr>
        </p:nvSpPr>
        <p:spPr>
          <a:xfrm>
            <a:off x="550864" y="1341438"/>
            <a:ext cx="5184774" cy="5040312"/>
          </a:xfrm>
        </p:spPr>
        <p:txBody>
          <a:bodyPr numCol="1">
            <a:normAutofit/>
          </a:bodyPr>
          <a:lstStyle/>
          <a:p>
            <a:pPr lvl="5">
              <a:lnSpc>
                <a:spcPct val="130000"/>
              </a:lnSpc>
            </a:pPr>
            <a:r>
              <a:rPr lang="ru-RU" dirty="0"/>
              <a:t>При форматировании таблиц необходимо использовать стиль из набора во вкладке </a:t>
            </a:r>
            <a:br>
              <a:rPr lang="ru-RU" dirty="0"/>
            </a:br>
            <a:r>
              <a:rPr lang="ru-RU" dirty="0"/>
              <a:t>Работа с таблицами → Конструктор → Стили таблиц (Рисунок 1).</a:t>
            </a:r>
          </a:p>
          <a:p>
            <a:pPr lvl="5">
              <a:lnSpc>
                <a:spcPct val="130000"/>
              </a:lnSpc>
            </a:pPr>
            <a:r>
              <a:rPr lang="ru-RU" dirty="0"/>
              <a:t>Кегль таблицы (в т.ч. заголовков столбцов/строк): 14±2, обычное начертание. </a:t>
            </a:r>
          </a:p>
          <a:p>
            <a:pPr lvl="5">
              <a:lnSpc>
                <a:spcPct val="130000"/>
              </a:lnSpc>
            </a:pPr>
            <a:r>
              <a:rPr lang="ru-RU" dirty="0"/>
              <a:t>Для выделения содержимого используется цвет «Темно-синий, акцент 1» из палитры (Рисунок 2).</a:t>
            </a:r>
          </a:p>
        </p:txBody>
      </p:sp>
      <p:pic>
        <p:nvPicPr>
          <p:cNvPr id="12" name="Рисунок 11">
            <a:extLst>
              <a:ext uri="{FF2B5EF4-FFF2-40B4-BE49-F238E27FC236}">
                <a16:creationId xmlns:a16="http://schemas.microsoft.com/office/drawing/2014/main" id="{5B8325C5-3444-4644-B070-22E7D63A71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56362" y="1646323"/>
            <a:ext cx="4038601" cy="2173287"/>
          </a:xfrm>
          <a:prstGeom prst="rect">
            <a:avLst/>
          </a:prstGeom>
        </p:spPr>
      </p:pic>
      <p:pic>
        <p:nvPicPr>
          <p:cNvPr id="14" name="Рисунок 13">
            <a:extLst>
              <a:ext uri="{FF2B5EF4-FFF2-40B4-BE49-F238E27FC236}">
                <a16:creationId xmlns:a16="http://schemas.microsoft.com/office/drawing/2014/main" id="{8AAC4AC3-5B5D-449E-BCED-C2C88122B32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56362" y="4450993"/>
            <a:ext cx="1839912" cy="1909147"/>
          </a:xfrm>
          <a:prstGeom prst="rect">
            <a:avLst/>
          </a:prstGeom>
        </p:spPr>
      </p:pic>
      <p:cxnSp>
        <p:nvCxnSpPr>
          <p:cNvPr id="15" name="Прямая со стрелкой 14">
            <a:extLst>
              <a:ext uri="{FF2B5EF4-FFF2-40B4-BE49-F238E27FC236}">
                <a16:creationId xmlns:a16="http://schemas.microsoft.com/office/drawing/2014/main" id="{622D099B-DFC9-43FF-8C9E-9235C108420B}"/>
              </a:ext>
            </a:extLst>
          </p:cNvPr>
          <p:cNvCxnSpPr>
            <a:cxnSpLocks/>
          </p:cNvCxnSpPr>
          <p:nvPr/>
        </p:nvCxnSpPr>
        <p:spPr>
          <a:xfrm>
            <a:off x="6533185" y="4948420"/>
            <a:ext cx="545141"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20" name="Текст 4">
            <a:extLst>
              <a:ext uri="{FF2B5EF4-FFF2-40B4-BE49-F238E27FC236}">
                <a16:creationId xmlns:a16="http://schemas.microsoft.com/office/drawing/2014/main" id="{AB35C8F2-F500-4891-ADA3-79A2AC7D1161}"/>
              </a:ext>
            </a:extLst>
          </p:cNvPr>
          <p:cNvSpPr txBox="1">
            <a:spLocks/>
          </p:cNvSpPr>
          <p:nvPr/>
        </p:nvSpPr>
        <p:spPr>
          <a:xfrm>
            <a:off x="6456364" y="1286776"/>
            <a:ext cx="3249293" cy="427579"/>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1. Стиль таблицы</a:t>
            </a:r>
          </a:p>
        </p:txBody>
      </p:sp>
      <p:sp>
        <p:nvSpPr>
          <p:cNvPr id="21" name="Текст 4">
            <a:extLst>
              <a:ext uri="{FF2B5EF4-FFF2-40B4-BE49-F238E27FC236}">
                <a16:creationId xmlns:a16="http://schemas.microsoft.com/office/drawing/2014/main" id="{2EC586CC-A0BA-461E-9C7C-75E7C6FF9F8C}"/>
              </a:ext>
            </a:extLst>
          </p:cNvPr>
          <p:cNvSpPr txBox="1">
            <a:spLocks/>
          </p:cNvSpPr>
          <p:nvPr/>
        </p:nvSpPr>
        <p:spPr>
          <a:xfrm>
            <a:off x="6456362" y="4007995"/>
            <a:ext cx="4695900" cy="427577"/>
          </a:xfrm>
          <a:prstGeom prst="rect">
            <a:avLst/>
          </a:prstGeom>
        </p:spPr>
        <p:txBody>
          <a:bodyPr vert="horz" lIns="0" tIns="0" rIns="0" bIns="0" numCol="1" spcCol="720000" rtlCol="0">
            <a:normAutofit/>
          </a:bodyPr>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2">
                    <a:lumMod val="90000"/>
                    <a:lumOff val="10000"/>
                  </a:schemeClr>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2pPr>
            <a:lvl3pPr marL="0" indent="0" algn="l" defTabSz="914400" rtl="0" eaLnBrk="1" latinLnBrk="0" hangingPunct="1">
              <a:lnSpc>
                <a:spcPct val="110000"/>
              </a:lnSpc>
              <a:spcBef>
                <a:spcPts val="0"/>
              </a:spcBef>
              <a:spcAft>
                <a:spcPts val="1200"/>
              </a:spcAft>
              <a:buClr>
                <a:schemeClr val="accent1">
                  <a:lumMod val="50000"/>
                </a:schemeClr>
              </a:buClr>
              <a:buSzPct val="120000"/>
              <a:buFont typeface="Wingdings" panose="05000000000000000000" pitchFamily="2" charset="2"/>
              <a:buNone/>
              <a:defRPr sz="1400" b="1"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1200"/>
              </a:spcAft>
              <a:buClr>
                <a:schemeClr val="accent1">
                  <a:lumMod val="50000"/>
                </a:schemeClr>
              </a:buClr>
              <a:buFont typeface="+mj-lt"/>
              <a:buNone/>
              <a:tabLst>
                <a:tab pos="269875" algn="l"/>
              </a:tabLst>
              <a:defRPr sz="1800" kern="1200">
                <a:solidFill>
                  <a:schemeClr val="tx1"/>
                </a:solidFill>
                <a:latin typeface="+mn-lt"/>
                <a:ea typeface="+mn-ea"/>
                <a:cs typeface="+mn-cs"/>
              </a:defRPr>
            </a:lvl4pPr>
            <a:lvl5pPr marL="0" indent="0" algn="l" defTabSz="914400" rtl="0" eaLnBrk="1" latinLnBrk="0" hangingPunct="1">
              <a:lnSpc>
                <a:spcPct val="110000"/>
              </a:lnSpc>
              <a:spcBef>
                <a:spcPts val="0"/>
              </a:spcBef>
              <a:spcAft>
                <a:spcPts val="1200"/>
              </a:spcAft>
              <a:buFont typeface="Wingdings" panose="05000000000000000000" pitchFamily="2" charset="2"/>
              <a:buNone/>
              <a:defRPr sz="1600" b="0" kern="1200">
                <a:solidFill>
                  <a:schemeClr val="accent1"/>
                </a:solidFill>
                <a:latin typeface="+mn-lt"/>
                <a:ea typeface="+mn-ea"/>
                <a:cs typeface="+mn-cs"/>
              </a:defRPr>
            </a:lvl5pPr>
            <a:lvl6pPr marL="285750" indent="-285750" algn="l" defTabSz="914400" rtl="0" eaLnBrk="1" latinLnBrk="0" hangingPunct="1">
              <a:lnSpc>
                <a:spcPct val="110000"/>
              </a:lnSpc>
              <a:spcBef>
                <a:spcPts val="0"/>
              </a:spcBef>
              <a:spcAft>
                <a:spcPts val="1200"/>
              </a:spcAft>
              <a:buClr>
                <a:schemeClr val="accent2"/>
              </a:buClr>
              <a:buFont typeface="Wingdings" panose="05000000000000000000" pitchFamily="2" charset="2"/>
              <a:buChar char="§"/>
              <a:defRPr sz="1600" b="0" kern="1200">
                <a:solidFill>
                  <a:schemeClr val="tx1"/>
                </a:solidFill>
                <a:latin typeface="+mn-lt"/>
                <a:ea typeface="+mn-ea"/>
                <a:cs typeface="+mn-cs"/>
              </a:defRPr>
            </a:lvl6pPr>
            <a:lvl7pPr marL="271463" indent="-271463" algn="l" defTabSz="914400" rtl="0" eaLnBrk="1" latinLnBrk="0" hangingPunct="1">
              <a:lnSpc>
                <a:spcPct val="110000"/>
              </a:lnSpc>
              <a:spcBef>
                <a:spcPts val="0"/>
              </a:spcBef>
              <a:spcAft>
                <a:spcPts val="1200"/>
              </a:spcAft>
              <a:buFont typeface="+mj-lt"/>
              <a:buAutoNum type="arabicPeriod"/>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30000"/>
              </a:lnSpc>
            </a:pPr>
            <a:r>
              <a:rPr lang="ru-RU" sz="1200" dirty="0"/>
              <a:t>Рисунок 2. Цветовое выделение текста таблицы</a:t>
            </a:r>
          </a:p>
        </p:txBody>
      </p:sp>
      <p:cxnSp>
        <p:nvCxnSpPr>
          <p:cNvPr id="22" name="Прямая со стрелкой 21">
            <a:extLst>
              <a:ext uri="{FF2B5EF4-FFF2-40B4-BE49-F238E27FC236}">
                <a16:creationId xmlns:a16="http://schemas.microsoft.com/office/drawing/2014/main" id="{AD9CC77B-E702-4F49-8103-D7564E672651}"/>
              </a:ext>
            </a:extLst>
          </p:cNvPr>
          <p:cNvCxnSpPr>
            <a:cxnSpLocks/>
          </p:cNvCxnSpPr>
          <p:nvPr/>
        </p:nvCxnSpPr>
        <p:spPr>
          <a:xfrm>
            <a:off x="6405704" y="3398044"/>
            <a:ext cx="545141"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7725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C950A427-2396-4452-A267-FC25A12F1CCE}"/>
              </a:ext>
            </a:extLst>
          </p:cNvPr>
          <p:cNvSpPr>
            <a:spLocks noGrp="1"/>
          </p:cNvSpPr>
          <p:nvPr>
            <p:ph type="title"/>
          </p:nvPr>
        </p:nvSpPr>
        <p:spPr/>
        <p:txBody>
          <a:bodyPr/>
          <a:lstStyle/>
          <a:p>
            <a:r>
              <a:rPr lang="ru-RU" dirty="0"/>
              <a:t>Основные правила: Изображения</a:t>
            </a:r>
          </a:p>
        </p:txBody>
      </p:sp>
      <p:sp>
        <p:nvSpPr>
          <p:cNvPr id="8" name="Текст 7">
            <a:extLst>
              <a:ext uri="{FF2B5EF4-FFF2-40B4-BE49-F238E27FC236}">
                <a16:creationId xmlns:a16="http://schemas.microsoft.com/office/drawing/2014/main" id="{E90C7D51-AC66-40CC-A0F6-A9900F310E57}"/>
              </a:ext>
            </a:extLst>
          </p:cNvPr>
          <p:cNvSpPr>
            <a:spLocks noGrp="1"/>
          </p:cNvSpPr>
          <p:nvPr>
            <p:ph type="body" sz="quarter" idx="12"/>
          </p:nvPr>
        </p:nvSpPr>
        <p:spPr>
          <a:xfrm>
            <a:off x="550864" y="1341438"/>
            <a:ext cx="5184774" cy="5040312"/>
          </a:xfrm>
        </p:spPr>
        <p:txBody>
          <a:bodyPr>
            <a:normAutofit fontScale="92500" lnSpcReduction="20000"/>
          </a:bodyPr>
          <a:lstStyle/>
          <a:p>
            <a:pPr lvl="3"/>
            <a:r>
              <a:rPr lang="ru-RU" dirty="0"/>
              <a:t>При использовании изображений к ним применяется операция «Обрезка по фигуре» по следующему алгоритму:</a:t>
            </a:r>
          </a:p>
          <a:p>
            <a:pPr lvl="6">
              <a:spcAft>
                <a:spcPts val="600"/>
              </a:spcAft>
            </a:pPr>
            <a:r>
              <a:rPr lang="ru-RU" sz="1500" dirty="0"/>
              <a:t>Выделяем изображение.</a:t>
            </a:r>
          </a:p>
          <a:p>
            <a:pPr lvl="6">
              <a:spcAft>
                <a:spcPts val="600"/>
              </a:spcAft>
            </a:pPr>
            <a:r>
              <a:rPr lang="ru-RU" sz="1500" dirty="0"/>
              <a:t>Открываем вкладки: </a:t>
            </a:r>
            <a:br>
              <a:rPr lang="ru-RU" sz="1500" dirty="0"/>
            </a:br>
            <a:r>
              <a:rPr lang="ru-RU" sz="1500" dirty="0"/>
              <a:t>«Работа с рисунками» → Обрезать → Обрезать по фигуре.</a:t>
            </a:r>
          </a:p>
          <a:p>
            <a:pPr lvl="6">
              <a:spcAft>
                <a:spcPts val="600"/>
              </a:spcAft>
            </a:pPr>
            <a:r>
              <a:rPr lang="ru-RU" sz="1500" dirty="0"/>
              <a:t>Выбираем «Прямоугольник: один верхний угол скругленный, другой – усеченный».</a:t>
            </a:r>
          </a:p>
          <a:p>
            <a:pPr lvl="6">
              <a:spcAft>
                <a:spcPts val="600"/>
              </a:spcAft>
            </a:pPr>
            <a:r>
              <a:rPr lang="ru-RU" sz="1500" dirty="0"/>
              <a:t>Перемещаем правый ползунок до образования прямого угла (см. рисунок).</a:t>
            </a:r>
          </a:p>
          <a:p>
            <a:pPr lvl="4">
              <a:spcBef>
                <a:spcPts val="1200"/>
              </a:spcBef>
            </a:pPr>
            <a:r>
              <a:rPr lang="ru-RU" dirty="0">
                <a:solidFill>
                  <a:schemeClr val="tx1"/>
                </a:solidFill>
              </a:rPr>
              <a:t>Для размещения изображения на весь слайд используйте шаблоны из Примера презентации (см. слайды 20–22).</a:t>
            </a:r>
          </a:p>
          <a:p>
            <a:pPr marL="85725" lvl="4">
              <a:spcBef>
                <a:spcPts val="1200"/>
              </a:spcBef>
            </a:pPr>
            <a:r>
              <a:rPr lang="ru-RU" sz="1500" dirty="0">
                <a:solidFill>
                  <a:schemeClr val="accent2"/>
                </a:solidFill>
              </a:rPr>
              <a:t>ВНИМАНИЕ! </a:t>
            </a:r>
            <a:r>
              <a:rPr lang="ru-RU" sz="1500" dirty="0"/>
              <a:t>Размещение текстов, диаграмм, таблиц, слайдов сторонних презентаций и т. п. в виде </a:t>
            </a:r>
            <a:br>
              <a:rPr lang="ru-RU" sz="1500" dirty="0"/>
            </a:br>
            <a:r>
              <a:rPr lang="ru-RU" sz="1500" dirty="0"/>
              <a:t>изображений НЕ ЖЕЛАТЕЛЬНО!!! Все подобные материалы должны быть созданы непосредственно в </a:t>
            </a:r>
            <a:r>
              <a:rPr lang="ru-RU" sz="1500" dirty="0" err="1"/>
              <a:t>Power</a:t>
            </a:r>
            <a:r>
              <a:rPr lang="ru-RU" sz="1500" dirty="0"/>
              <a:t> </a:t>
            </a:r>
            <a:r>
              <a:rPr lang="ru-RU" sz="1500" dirty="0" err="1"/>
              <a:t>Point</a:t>
            </a:r>
            <a:r>
              <a:rPr lang="ru-RU" sz="1500" dirty="0"/>
              <a:t> или экспортированы из других программ с возможностью редактирования.</a:t>
            </a:r>
          </a:p>
        </p:txBody>
      </p:sp>
      <p:grpSp>
        <p:nvGrpSpPr>
          <p:cNvPr id="10" name="Группа 9">
            <a:extLst>
              <a:ext uri="{FF2B5EF4-FFF2-40B4-BE49-F238E27FC236}">
                <a16:creationId xmlns:a16="http://schemas.microsoft.com/office/drawing/2014/main" id="{115744D1-742A-4872-BCDC-73D0B44D5FA2}"/>
              </a:ext>
            </a:extLst>
          </p:cNvPr>
          <p:cNvGrpSpPr/>
          <p:nvPr/>
        </p:nvGrpSpPr>
        <p:grpSpPr>
          <a:xfrm>
            <a:off x="6456363" y="3734555"/>
            <a:ext cx="5184773" cy="2322065"/>
            <a:chOff x="3994136" y="-751213"/>
            <a:chExt cx="6739953" cy="3018572"/>
          </a:xfrm>
        </p:grpSpPr>
        <p:pic>
          <p:nvPicPr>
            <p:cNvPr id="11" name="Рисунок 10">
              <a:extLst>
                <a:ext uri="{FF2B5EF4-FFF2-40B4-BE49-F238E27FC236}">
                  <a16:creationId xmlns:a16="http://schemas.microsoft.com/office/drawing/2014/main" id="{8E65A0E5-5493-40D9-98FD-563E5B1625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4136" y="-751213"/>
              <a:ext cx="6739953" cy="3018572"/>
            </a:xfrm>
            <a:prstGeom prst="rect">
              <a:avLst/>
            </a:prstGeom>
            <a:ln w="6350">
              <a:solidFill>
                <a:schemeClr val="accent1"/>
              </a:solidFill>
            </a:ln>
          </p:spPr>
        </p:pic>
        <p:sp>
          <p:nvSpPr>
            <p:cNvPr id="12" name="Прямоугольник 11">
              <a:extLst>
                <a:ext uri="{FF2B5EF4-FFF2-40B4-BE49-F238E27FC236}">
                  <a16:creationId xmlns:a16="http://schemas.microsoft.com/office/drawing/2014/main" id="{03EB6A85-0CE2-4838-B255-5987062F5130}"/>
                </a:ext>
              </a:extLst>
            </p:cNvPr>
            <p:cNvSpPr/>
            <p:nvPr/>
          </p:nvSpPr>
          <p:spPr>
            <a:xfrm>
              <a:off x="6808735" y="396856"/>
              <a:ext cx="292100" cy="247650"/>
            </a:xfrm>
            <a:prstGeom prst="rect">
              <a:avLst/>
            </a:prstGeom>
            <a:noFill/>
            <a:ln w="19050">
              <a:solidFill>
                <a:schemeClr val="accent2"/>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cxnSp>
          <p:nvCxnSpPr>
            <p:cNvPr id="13" name="Прямая со стрелкой 12">
              <a:extLst>
                <a:ext uri="{FF2B5EF4-FFF2-40B4-BE49-F238E27FC236}">
                  <a16:creationId xmlns:a16="http://schemas.microsoft.com/office/drawing/2014/main" id="{C1C7A108-D06F-4CB0-A938-CFEEF37794C1}"/>
                </a:ext>
              </a:extLst>
            </p:cNvPr>
            <p:cNvCxnSpPr/>
            <p:nvPr/>
          </p:nvCxnSpPr>
          <p:spPr>
            <a:xfrm>
              <a:off x="6229615" y="530629"/>
              <a:ext cx="57912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14" name="Рисунок 13">
              <a:extLst>
                <a:ext uri="{FF2B5EF4-FFF2-40B4-BE49-F238E27FC236}">
                  <a16:creationId xmlns:a16="http://schemas.microsoft.com/office/drawing/2014/main" id="{B79ED247-C514-4A8A-85BA-5DEB927523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21828" y="-42970"/>
              <a:ext cx="1174172" cy="1162960"/>
            </a:xfrm>
            <a:prstGeom prst="rect">
              <a:avLst/>
            </a:prstGeom>
            <a:ln>
              <a:solidFill>
                <a:schemeClr val="accent1"/>
              </a:solidFill>
            </a:ln>
          </p:spPr>
        </p:pic>
      </p:grpSp>
      <p:pic>
        <p:nvPicPr>
          <p:cNvPr id="19" name="Объект 12">
            <a:extLst>
              <a:ext uri="{FF2B5EF4-FFF2-40B4-BE49-F238E27FC236}">
                <a16:creationId xmlns:a16="http://schemas.microsoft.com/office/drawing/2014/main" id="{2917267B-D1A5-49E2-8AB3-F629A9E37E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56363" y="1338015"/>
            <a:ext cx="1962150" cy="2097063"/>
          </a:xfrm>
          <a:prstGeom prst="rect">
            <a:avLst/>
          </a:prstGeom>
        </p:spPr>
      </p:pic>
      <p:pic>
        <p:nvPicPr>
          <p:cNvPr id="20" name="Объект 12">
            <a:extLst>
              <a:ext uri="{FF2B5EF4-FFF2-40B4-BE49-F238E27FC236}">
                <a16:creationId xmlns:a16="http://schemas.microsoft.com/office/drawing/2014/main" id="{4DF3B9B6-20E4-4A02-882A-BE8FF35060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07718" y="1338014"/>
            <a:ext cx="1962150" cy="2097063"/>
          </a:xfrm>
          <a:prstGeom prst="snipRoundRect">
            <a:avLst>
              <a:gd name="adj1" fmla="val 16667"/>
              <a:gd name="adj2" fmla="val 0"/>
            </a:avLst>
          </a:prstGeom>
        </p:spPr>
      </p:pic>
      <p:sp>
        <p:nvSpPr>
          <p:cNvPr id="21" name="Стрелка: вправо 20">
            <a:extLst>
              <a:ext uri="{FF2B5EF4-FFF2-40B4-BE49-F238E27FC236}">
                <a16:creationId xmlns:a16="http://schemas.microsoft.com/office/drawing/2014/main" id="{C65590BD-27C4-45EB-947B-E8BD1F14BBD2}"/>
              </a:ext>
            </a:extLst>
          </p:cNvPr>
          <p:cNvSpPr/>
          <p:nvPr/>
        </p:nvSpPr>
        <p:spPr>
          <a:xfrm>
            <a:off x="8697986" y="2303154"/>
            <a:ext cx="324795" cy="505305"/>
          </a:xfrm>
          <a:prstGeom prst="rightArrow">
            <a:avLst>
              <a:gd name="adj1" fmla="val 60119"/>
              <a:gd name="adj2" fmla="val 68979"/>
            </a:avLst>
          </a:prstGeom>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srgbClr val="242834"/>
              </a:solidFill>
              <a:effectLst/>
              <a:uLnTx/>
              <a:uFillTx/>
              <a:latin typeface="Arial" panose="020B0604020202020204"/>
              <a:ea typeface="+mn-ea"/>
              <a:cs typeface="+mn-cs"/>
            </a:endParaRPr>
          </a:p>
        </p:txBody>
      </p:sp>
      <p:sp>
        <p:nvSpPr>
          <p:cNvPr id="15" name="Прямоугольник 14">
            <a:extLst>
              <a:ext uri="{FF2B5EF4-FFF2-40B4-BE49-F238E27FC236}">
                <a16:creationId xmlns:a16="http://schemas.microsoft.com/office/drawing/2014/main" id="{EB968CD7-76C8-4BFC-BE7C-6D2B2B5AFD6A}"/>
              </a:ext>
            </a:extLst>
          </p:cNvPr>
          <p:cNvSpPr/>
          <p:nvPr/>
        </p:nvSpPr>
        <p:spPr>
          <a:xfrm>
            <a:off x="570222" y="4879649"/>
            <a:ext cx="5184773" cy="1498676"/>
          </a:xfrm>
          <a:prstGeom prst="rect">
            <a:avLst/>
          </a:prstGeom>
          <a:noFill/>
          <a:ln w="38100">
            <a:solidFill>
              <a:schemeClr val="tx2">
                <a:lumMod val="25000"/>
                <a:lumOff val="75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000" dirty="0">
              <a:solidFill>
                <a:schemeClr val="tx2"/>
              </a:solidFill>
            </a:endParaRPr>
          </a:p>
        </p:txBody>
      </p:sp>
    </p:spTree>
    <p:extLst>
      <p:ext uri="{BB962C8B-B14F-4D97-AF65-F5344CB8AC3E}">
        <p14:creationId xmlns:p14="http://schemas.microsoft.com/office/powerpoint/2010/main" val="375777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5BC97-99E1-4827-A5AA-5E9EBED1B7D1}"/>
              </a:ext>
            </a:extLst>
          </p:cNvPr>
          <p:cNvSpPr>
            <a:spLocks noGrp="1"/>
          </p:cNvSpPr>
          <p:nvPr>
            <p:ph type="title"/>
          </p:nvPr>
        </p:nvSpPr>
        <p:spPr/>
        <p:txBody>
          <a:bodyPr/>
          <a:lstStyle/>
          <a:p>
            <a:r>
              <a:rPr lang="ru-RU" dirty="0"/>
              <a:t>Пример использования </a:t>
            </a:r>
            <a:br>
              <a:rPr lang="ru-RU" dirty="0"/>
            </a:br>
            <a:r>
              <a:rPr lang="ru-RU" dirty="0"/>
              <a:t>макетов шаблона</a:t>
            </a:r>
          </a:p>
        </p:txBody>
      </p:sp>
      <p:sp>
        <p:nvSpPr>
          <p:cNvPr id="3" name="Текст 2">
            <a:extLst>
              <a:ext uri="{FF2B5EF4-FFF2-40B4-BE49-F238E27FC236}">
                <a16:creationId xmlns:a16="http://schemas.microsoft.com/office/drawing/2014/main" id="{51EA8D34-BBBA-48A9-9B83-130C3E8DC9D2}"/>
              </a:ext>
            </a:extLst>
          </p:cNvPr>
          <p:cNvSpPr>
            <a:spLocks noGrp="1"/>
          </p:cNvSpPr>
          <p:nvPr>
            <p:ph type="body" sz="quarter" idx="10"/>
          </p:nvPr>
        </p:nvSpPr>
        <p:spPr/>
        <p:txBody>
          <a:bodyPr>
            <a:normAutofit/>
          </a:bodyPr>
          <a:lstStyle/>
          <a:p>
            <a:br>
              <a:rPr lang="ru-RU" dirty="0"/>
            </a:br>
            <a:endParaRPr lang="ru-RU" dirty="0"/>
          </a:p>
        </p:txBody>
      </p:sp>
      <p:sp>
        <p:nvSpPr>
          <p:cNvPr id="12" name="Текст 11">
            <a:extLst>
              <a:ext uri="{FF2B5EF4-FFF2-40B4-BE49-F238E27FC236}">
                <a16:creationId xmlns:a16="http://schemas.microsoft.com/office/drawing/2014/main" id="{07A34E64-1FF5-4435-9849-D1D583084259}"/>
              </a:ext>
            </a:extLst>
          </p:cNvPr>
          <p:cNvSpPr>
            <a:spLocks noGrp="1"/>
          </p:cNvSpPr>
          <p:nvPr>
            <p:ph type="body" sz="quarter" idx="12"/>
          </p:nvPr>
        </p:nvSpPr>
        <p:spPr/>
        <p:txBody>
          <a:bodyPr>
            <a:normAutofit fontScale="92500" lnSpcReduction="20000"/>
          </a:bodyPr>
          <a:lstStyle/>
          <a:p>
            <a:pPr lvl="1"/>
            <a:endParaRPr lang="ru-RU" dirty="0"/>
          </a:p>
        </p:txBody>
      </p:sp>
    </p:spTree>
    <p:extLst>
      <p:ext uri="{BB962C8B-B14F-4D97-AF65-F5344CB8AC3E}">
        <p14:creationId xmlns:p14="http://schemas.microsoft.com/office/powerpoint/2010/main" val="93795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A5BC97-99E1-4827-A5AA-5E9EBED1B7D1}"/>
              </a:ext>
            </a:extLst>
          </p:cNvPr>
          <p:cNvSpPr>
            <a:spLocks noGrp="1"/>
          </p:cNvSpPr>
          <p:nvPr>
            <p:ph type="title"/>
          </p:nvPr>
        </p:nvSpPr>
        <p:spPr/>
        <p:txBody>
          <a:bodyPr/>
          <a:lstStyle/>
          <a:p>
            <a:r>
              <a:rPr lang="ru-RU" dirty="0"/>
              <a:t>Заголовок презентации</a:t>
            </a:r>
          </a:p>
        </p:txBody>
      </p:sp>
      <p:sp>
        <p:nvSpPr>
          <p:cNvPr id="3" name="Текст 2">
            <a:extLst>
              <a:ext uri="{FF2B5EF4-FFF2-40B4-BE49-F238E27FC236}">
                <a16:creationId xmlns:a16="http://schemas.microsoft.com/office/drawing/2014/main" id="{51EA8D34-BBBA-48A9-9B83-130C3E8DC9D2}"/>
              </a:ext>
            </a:extLst>
          </p:cNvPr>
          <p:cNvSpPr>
            <a:spLocks noGrp="1"/>
          </p:cNvSpPr>
          <p:nvPr>
            <p:ph type="body" sz="quarter" idx="10"/>
          </p:nvPr>
        </p:nvSpPr>
        <p:spPr/>
        <p:txBody>
          <a:bodyPr>
            <a:normAutofit/>
          </a:bodyPr>
          <a:lstStyle/>
          <a:p>
            <a:r>
              <a:rPr lang="ru-RU" dirty="0"/>
              <a:t>Исполнитель</a:t>
            </a:r>
            <a:br>
              <a:rPr lang="ru-RU" dirty="0"/>
            </a:br>
            <a:endParaRPr lang="ru-RU" dirty="0"/>
          </a:p>
        </p:txBody>
      </p:sp>
      <p:sp>
        <p:nvSpPr>
          <p:cNvPr id="12" name="Текст 11">
            <a:extLst>
              <a:ext uri="{FF2B5EF4-FFF2-40B4-BE49-F238E27FC236}">
                <a16:creationId xmlns:a16="http://schemas.microsoft.com/office/drawing/2014/main" id="{07A34E64-1FF5-4435-9849-D1D583084259}"/>
              </a:ext>
            </a:extLst>
          </p:cNvPr>
          <p:cNvSpPr>
            <a:spLocks noGrp="1"/>
          </p:cNvSpPr>
          <p:nvPr>
            <p:ph type="body" sz="quarter" idx="12"/>
          </p:nvPr>
        </p:nvSpPr>
        <p:spPr/>
        <p:txBody>
          <a:bodyPr>
            <a:normAutofit fontScale="92500" lnSpcReduction="20000"/>
          </a:bodyPr>
          <a:lstStyle/>
          <a:p>
            <a:pPr lvl="1"/>
            <a:r>
              <a:rPr lang="ru-RU" dirty="0"/>
              <a:t>Дата</a:t>
            </a:r>
          </a:p>
        </p:txBody>
      </p:sp>
    </p:spTree>
    <p:extLst>
      <p:ext uri="{BB962C8B-B14F-4D97-AF65-F5344CB8AC3E}">
        <p14:creationId xmlns:p14="http://schemas.microsoft.com/office/powerpoint/2010/main" val="3622029450"/>
      </p:ext>
    </p:extLst>
  </p:cSld>
  <p:clrMapOvr>
    <a:masterClrMapping/>
  </p:clrMapOvr>
</p:sld>
</file>

<file path=ppt/theme/theme1.xml><?xml version="1.0" encoding="utf-8"?>
<a:theme xmlns:a="http://schemas.openxmlformats.org/drawingml/2006/main" name="Титульная страница">
  <a:themeElements>
    <a:clrScheme name="ГУАП юбилей">
      <a:dk1>
        <a:srgbClr val="242834"/>
      </a:dk1>
      <a:lt1>
        <a:srgbClr val="FFFFFF"/>
      </a:lt1>
      <a:dk2>
        <a:srgbClr val="1A1E73"/>
      </a:dk2>
      <a:lt2>
        <a:srgbClr val="B6B6B6"/>
      </a:lt2>
      <a:accent1>
        <a:srgbClr val="000FC4"/>
      </a:accent1>
      <a:accent2>
        <a:srgbClr val="A32B9B"/>
      </a:accent2>
      <a:accent3>
        <a:srgbClr val="FF8151"/>
      </a:accent3>
      <a:accent4>
        <a:srgbClr val="E70F47"/>
      </a:accent4>
      <a:accent5>
        <a:srgbClr val="9269C9"/>
      </a:accent5>
      <a:accent6>
        <a:srgbClr val="4E41CC"/>
      </a:accent6>
      <a:hlink>
        <a:srgbClr val="4E41CC"/>
      </a:hlink>
      <a:folHlink>
        <a:srgbClr val="D65D86"/>
      </a:folHlink>
    </a:clrScheme>
    <a:fontScheme name="ГУАП юбилей">
      <a:majorFont>
        <a:latin typeface="Jura SemiBold"/>
        <a:ea typeface=""/>
        <a:cs typeface=""/>
      </a:majorFont>
      <a:minorFont>
        <a:latin typeface="Jur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ГУАП презентация - шаблон.pptx" id="{1ACD693C-BEA8-466A-B9E9-714B98FA26CE}" vid="{5ABF777C-128F-4AB3-95EF-78A3EEDA4C20}"/>
    </a:ext>
  </a:extLst>
</a:theme>
</file>

<file path=ppt/theme/theme2.xml><?xml version="1.0" encoding="utf-8"?>
<a:theme xmlns:a="http://schemas.openxmlformats.org/drawingml/2006/main" name="Текстовые блоки">
  <a:themeElements>
    <a:clrScheme name="ГУАП юбилей">
      <a:dk1>
        <a:srgbClr val="242834"/>
      </a:dk1>
      <a:lt1>
        <a:srgbClr val="FFFFFF"/>
      </a:lt1>
      <a:dk2>
        <a:srgbClr val="1A1E73"/>
      </a:dk2>
      <a:lt2>
        <a:srgbClr val="B6B6B6"/>
      </a:lt2>
      <a:accent1>
        <a:srgbClr val="000FC4"/>
      </a:accent1>
      <a:accent2>
        <a:srgbClr val="A32B9B"/>
      </a:accent2>
      <a:accent3>
        <a:srgbClr val="FF8151"/>
      </a:accent3>
      <a:accent4>
        <a:srgbClr val="E70F47"/>
      </a:accent4>
      <a:accent5>
        <a:srgbClr val="9269C9"/>
      </a:accent5>
      <a:accent6>
        <a:srgbClr val="4E41CC"/>
      </a:accent6>
      <a:hlink>
        <a:srgbClr val="4E41CC"/>
      </a:hlink>
      <a:folHlink>
        <a:srgbClr val="D65D86"/>
      </a:folHlink>
    </a:clrScheme>
    <a:fontScheme name="ГУАП юбилей">
      <a:majorFont>
        <a:latin typeface="Jura SemiBold"/>
        <a:ea typeface=""/>
        <a:cs typeface=""/>
      </a:majorFont>
      <a:minorFont>
        <a:latin typeface="J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a:solidFill>
              <a:schemeClr val="tx2"/>
            </a:solidFill>
          </a:defRPr>
        </a:defPPr>
      </a:lstStyle>
      <a:style>
        <a:lnRef idx="1">
          <a:schemeClr val="accent1"/>
        </a:lnRef>
        <a:fillRef idx="2">
          <a:schemeClr val="accent1"/>
        </a:fillRef>
        <a:effectRef idx="1">
          <a:schemeClr val="accent1"/>
        </a:effectRef>
        <a:fontRef idx="minor">
          <a:schemeClr val="dk1"/>
        </a:fontRef>
      </a:style>
    </a:spDef>
  </a:objectDefaults>
  <a:extraClrSchemeLst/>
  <a:extLst>
    <a:ext uri="{05A4C25C-085E-4340-85A3-A5531E510DB2}">
      <thm15:themeFamily xmlns:thm15="http://schemas.microsoft.com/office/thememl/2012/main" name="ГУАП презентация - шаблон.pptx" id="{1ACD693C-BEA8-466A-B9E9-714B98FA26CE}" vid="{2D8A58F1-890B-43DB-BB9E-9F19187DD3FF}"/>
    </a:ext>
  </a:extLst>
</a:theme>
</file>

<file path=ppt/theme/theme3.xml><?xml version="1.0" encoding="utf-8"?>
<a:theme xmlns:a="http://schemas.openxmlformats.org/drawingml/2006/main" name="Универсальные блоки - таблицы, рисунки, диаграммы">
  <a:themeElements>
    <a:clrScheme name="ГУАП юбилей">
      <a:dk1>
        <a:srgbClr val="242834"/>
      </a:dk1>
      <a:lt1>
        <a:srgbClr val="FFFFFF"/>
      </a:lt1>
      <a:dk2>
        <a:srgbClr val="1A1E73"/>
      </a:dk2>
      <a:lt2>
        <a:srgbClr val="B6B6B6"/>
      </a:lt2>
      <a:accent1>
        <a:srgbClr val="000FC4"/>
      </a:accent1>
      <a:accent2>
        <a:srgbClr val="A32B9B"/>
      </a:accent2>
      <a:accent3>
        <a:srgbClr val="FF8151"/>
      </a:accent3>
      <a:accent4>
        <a:srgbClr val="E70F47"/>
      </a:accent4>
      <a:accent5>
        <a:srgbClr val="9269C9"/>
      </a:accent5>
      <a:accent6>
        <a:srgbClr val="4E41CC"/>
      </a:accent6>
      <a:hlink>
        <a:srgbClr val="4E41CC"/>
      </a:hlink>
      <a:folHlink>
        <a:srgbClr val="D65D86"/>
      </a:folHlink>
    </a:clrScheme>
    <a:fontScheme name="ГУАП юбилей">
      <a:majorFont>
        <a:latin typeface="Jura SemiBold"/>
        <a:ea typeface=""/>
        <a:cs typeface=""/>
      </a:majorFont>
      <a:minorFont>
        <a:latin typeface="J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a:solidFill>
              <a:schemeClr val="tx2"/>
            </a:solidFill>
          </a:defRPr>
        </a:defPPr>
      </a:lstStyle>
      <a:style>
        <a:lnRef idx="1">
          <a:schemeClr val="accent1"/>
        </a:lnRef>
        <a:fillRef idx="2">
          <a:schemeClr val="accent1"/>
        </a:fillRef>
        <a:effectRef idx="1">
          <a:schemeClr val="accent1"/>
        </a:effectRef>
        <a:fontRef idx="minor">
          <a:schemeClr val="dk1"/>
        </a:fontRef>
      </a:style>
    </a:spDef>
  </a:objectDefaults>
  <a:extraClrSchemeLst/>
  <a:extLst>
    <a:ext uri="{05A4C25C-085E-4340-85A3-A5531E510DB2}">
      <thm15:themeFamily xmlns:thm15="http://schemas.microsoft.com/office/thememl/2012/main" name="ГУАП презентация - шаблон.pptx" id="{1ACD693C-BEA8-466A-B9E9-714B98FA26CE}" vid="{03891AF7-FE15-4FBD-9D1C-2A91D8C2B6D0}"/>
    </a:ext>
  </a:extLst>
</a:theme>
</file>

<file path=ppt/theme/theme4.xml><?xml version="1.0" encoding="utf-8"?>
<a:theme xmlns:a="http://schemas.openxmlformats.org/drawingml/2006/main" name="Дополнительные блоки">
  <a:themeElements>
    <a:clrScheme name="ГУАП юбилей">
      <a:dk1>
        <a:srgbClr val="242834"/>
      </a:dk1>
      <a:lt1>
        <a:srgbClr val="FFFFFF"/>
      </a:lt1>
      <a:dk2>
        <a:srgbClr val="1A1E73"/>
      </a:dk2>
      <a:lt2>
        <a:srgbClr val="B6B6B6"/>
      </a:lt2>
      <a:accent1>
        <a:srgbClr val="000FC4"/>
      </a:accent1>
      <a:accent2>
        <a:srgbClr val="A32B9B"/>
      </a:accent2>
      <a:accent3>
        <a:srgbClr val="FF8151"/>
      </a:accent3>
      <a:accent4>
        <a:srgbClr val="E70F47"/>
      </a:accent4>
      <a:accent5>
        <a:srgbClr val="9269C9"/>
      </a:accent5>
      <a:accent6>
        <a:srgbClr val="4E41CC"/>
      </a:accent6>
      <a:hlink>
        <a:srgbClr val="4E41CC"/>
      </a:hlink>
      <a:folHlink>
        <a:srgbClr val="D65D86"/>
      </a:folHlink>
    </a:clrScheme>
    <a:fontScheme name="ГУАП юбилей">
      <a:majorFont>
        <a:latin typeface="Jura SemiBold"/>
        <a:ea typeface=""/>
        <a:cs typeface=""/>
      </a:majorFont>
      <a:minorFont>
        <a:latin typeface="J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a:solidFill>
              <a:schemeClr val="tx2"/>
            </a:solidFill>
          </a:defRPr>
        </a:defPPr>
      </a:lstStyle>
      <a:style>
        <a:lnRef idx="1">
          <a:schemeClr val="accent1"/>
        </a:lnRef>
        <a:fillRef idx="2">
          <a:schemeClr val="accent1"/>
        </a:fillRef>
        <a:effectRef idx="1">
          <a:schemeClr val="accent1"/>
        </a:effectRef>
        <a:fontRef idx="minor">
          <a:schemeClr val="dk1"/>
        </a:fontRef>
      </a:style>
    </a:spDef>
  </a:objectDefaults>
  <a:extraClrSchemeLst/>
  <a:extLst>
    <a:ext uri="{05A4C25C-085E-4340-85A3-A5531E510DB2}">
      <thm15:themeFamily xmlns:thm15="http://schemas.microsoft.com/office/thememl/2012/main" name="ГУАП презентация - шаблон.pptx" id="{1ACD693C-BEA8-466A-B9E9-714B98FA26CE}" vid="{6BF68070-AEEE-4A12-9267-215A413E0E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ГУАП презентация - шаблон</Template>
  <TotalTime>394</TotalTime>
  <Words>1710</Words>
  <Application>Microsoft Office PowerPoint</Application>
  <PresentationFormat>Широкоэкранный</PresentationFormat>
  <Paragraphs>177</Paragraphs>
  <Slides>29</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29</vt:i4>
      </vt:variant>
    </vt:vector>
  </HeadingPairs>
  <TitlesOfParts>
    <vt:vector size="38" baseType="lpstr">
      <vt:lpstr>Jura SemiBold</vt:lpstr>
      <vt:lpstr>Arial</vt:lpstr>
      <vt:lpstr>Jura</vt:lpstr>
      <vt:lpstr>Wingdings</vt:lpstr>
      <vt:lpstr>Calibri</vt:lpstr>
      <vt:lpstr>Титульная страница</vt:lpstr>
      <vt:lpstr>Текстовые блоки</vt:lpstr>
      <vt:lpstr>Универсальные блоки - таблицы, рисунки, диаграммы</vt:lpstr>
      <vt:lpstr>Дополнительные блоки</vt:lpstr>
      <vt:lpstr>Юбилейный фирменный  стиль презентаций </vt:lpstr>
      <vt:lpstr>Основные правила: Направляющие, стили</vt:lpstr>
      <vt:lpstr>Основные правила: Макеты и цветовая палитра</vt:lpstr>
      <vt:lpstr>Основные правила: Текстовые стили</vt:lpstr>
      <vt:lpstr>Основные правила: Текстовые стили</vt:lpstr>
      <vt:lpstr>Основные правила: Таблицы</vt:lpstr>
      <vt:lpstr>Основные правила: Изображения</vt:lpstr>
      <vt:lpstr>Пример использования  макетов шаблона</vt:lpstr>
      <vt:lpstr>Заголовок презентации</vt:lpstr>
      <vt:lpstr>Текст – один блок</vt:lpstr>
      <vt:lpstr>Текст – два блока</vt:lpstr>
      <vt:lpstr>Текст – два блока (с рамкой)</vt:lpstr>
      <vt:lpstr>Текст – две колонки в одном блоке</vt:lpstr>
      <vt:lpstr>Содержимое слайда в одной колонке (универсальный блок)</vt:lpstr>
      <vt:lpstr>Содержимое слайда в одной колонке с заголовком (универсальный блок)</vt:lpstr>
      <vt:lpstr>Содержимое слайда в двух колонках с заголовками (универсальный блок)</vt:lpstr>
      <vt:lpstr>Текст и диаграмма в двух колонках (универсальный блок)</vt:lpstr>
      <vt:lpstr>Текст и рисунок в двух колонках (универсальный блок)</vt:lpstr>
      <vt:lpstr>Схема с использованием базового набора фигур  (см. Дополнительные материалы, слайд 26)</vt:lpstr>
      <vt:lpstr>Здание ГУАП со стороны реки Мойки</vt:lpstr>
      <vt:lpstr>Презентация PowerPoint</vt:lpstr>
      <vt:lpstr>Презентация PowerPoint</vt:lpstr>
      <vt:lpstr>Дополнительные  материалы </vt:lpstr>
      <vt:lpstr>Иконки подразделений. Фирменный цвет подразделений</vt:lpstr>
      <vt:lpstr>Иконки подразделений. Цветовая палитра ГУАП</vt:lpstr>
      <vt:lpstr>Базовый набор фигур *</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Фирменный стиль  презентаций</dc:title>
  <dc:subject/>
  <dc:creator>vo v25</dc:creator>
  <cp:keywords/>
  <dc:description/>
  <cp:lastModifiedBy>vo v25</cp:lastModifiedBy>
  <cp:revision>13</cp:revision>
  <dcterms:created xsi:type="dcterms:W3CDTF">2025-10-14T07:36:14Z</dcterms:created>
  <dcterms:modified xsi:type="dcterms:W3CDTF">2025-10-14T14:12:11Z</dcterms:modified>
  <cp:category/>
</cp:coreProperties>
</file>